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20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72384BA6-A9C2-4F0B-9E2B-F629963768E0}"/>
    <pc:docChg chg="undo custSel addSld delSld modSld">
      <pc:chgData name="Sarah Gothard" userId="0e53f415fda5f162" providerId="LiveId" clId="{72384BA6-A9C2-4F0B-9E2B-F629963768E0}" dt="2022-02-26T20:41:15.238" v="59" actId="26606"/>
      <pc:docMkLst>
        <pc:docMk/>
      </pc:docMkLst>
      <pc:sldChg chg="addSp delSp modSp mod">
        <pc:chgData name="Sarah Gothard" userId="0e53f415fda5f162" providerId="LiveId" clId="{72384BA6-A9C2-4F0B-9E2B-F629963768E0}" dt="2022-02-26T20:24:25.420" v="6" actId="26606"/>
        <pc:sldMkLst>
          <pc:docMk/>
          <pc:sldMk cId="4119332043" sldId="256"/>
        </pc:sldMkLst>
        <pc:spChg chg="ord">
          <ac:chgData name="Sarah Gothard" userId="0e53f415fda5f162" providerId="LiveId" clId="{72384BA6-A9C2-4F0B-9E2B-F629963768E0}" dt="2022-02-26T20:24:25.420" v="6" actId="26606"/>
          <ac:spMkLst>
            <pc:docMk/>
            <pc:sldMk cId="4119332043" sldId="256"/>
            <ac:spMk id="6" creationId="{F0967F4C-154C-44A0-9C42-61157902A035}"/>
          </ac:spMkLst>
        </pc:spChg>
        <pc:spChg chg="del">
          <ac:chgData name="Sarah Gothard" userId="0e53f415fda5f162" providerId="LiveId" clId="{72384BA6-A9C2-4F0B-9E2B-F629963768E0}" dt="2022-02-26T20:24:25.420" v="6" actId="26606"/>
          <ac:spMkLst>
            <pc:docMk/>
            <pc:sldMk cId="4119332043" sldId="256"/>
            <ac:spMk id="17" creationId="{32BC26D8-82FB-445E-AA49-62A77D7C1EE0}"/>
          </ac:spMkLst>
        </pc:spChg>
        <pc:spChg chg="del">
          <ac:chgData name="Sarah Gothard" userId="0e53f415fda5f162" providerId="LiveId" clId="{72384BA6-A9C2-4F0B-9E2B-F629963768E0}" dt="2022-02-26T20:24:25.420" v="6" actId="26606"/>
          <ac:spMkLst>
            <pc:docMk/>
            <pc:sldMk cId="4119332043" sldId="256"/>
            <ac:spMk id="19" creationId="{CB44330D-EA18-4254-AA95-EB49948539B8}"/>
          </ac:spMkLst>
        </pc:spChg>
        <pc:spChg chg="add">
          <ac:chgData name="Sarah Gothard" userId="0e53f415fda5f162" providerId="LiveId" clId="{72384BA6-A9C2-4F0B-9E2B-F629963768E0}" dt="2022-02-26T20:24:25.420" v="6" actId="26606"/>
          <ac:spMkLst>
            <pc:docMk/>
            <pc:sldMk cId="4119332043" sldId="256"/>
            <ac:spMk id="24" creationId="{32BC26D8-82FB-445E-AA49-62A77D7C1EE0}"/>
          </ac:spMkLst>
        </pc:spChg>
        <pc:spChg chg="add">
          <ac:chgData name="Sarah Gothard" userId="0e53f415fda5f162" providerId="LiveId" clId="{72384BA6-A9C2-4F0B-9E2B-F629963768E0}" dt="2022-02-26T20:24:25.420" v="6" actId="26606"/>
          <ac:spMkLst>
            <pc:docMk/>
            <pc:sldMk cId="4119332043" sldId="256"/>
            <ac:spMk id="26" creationId="{CB44330D-EA18-4254-AA95-EB49948539B8}"/>
          </ac:spMkLst>
        </pc:spChg>
        <pc:picChg chg="add mod">
          <ac:chgData name="Sarah Gothard" userId="0e53f415fda5f162" providerId="LiveId" clId="{72384BA6-A9C2-4F0B-9E2B-F629963768E0}" dt="2022-02-26T20:24:25.420" v="6" actId="26606"/>
          <ac:picMkLst>
            <pc:docMk/>
            <pc:sldMk cId="4119332043" sldId="256"/>
            <ac:picMk id="3" creationId="{D7D96D8B-0D5E-46B7-89F5-2627AC83EC7B}"/>
          </ac:picMkLst>
        </pc:picChg>
        <pc:picChg chg="del">
          <ac:chgData name="Sarah Gothard" userId="0e53f415fda5f162" providerId="LiveId" clId="{72384BA6-A9C2-4F0B-9E2B-F629963768E0}" dt="2022-02-26T20:23:37.215" v="0" actId="478"/>
          <ac:picMkLst>
            <pc:docMk/>
            <pc:sldMk cId="4119332043" sldId="256"/>
            <ac:picMk id="5" creationId="{C6322B5E-33A1-403A-AD6D-AC6E6D7F9F5E}"/>
          </ac:picMkLst>
        </pc:picChg>
      </pc:sldChg>
      <pc:sldChg chg="del">
        <pc:chgData name="Sarah Gothard" userId="0e53f415fda5f162" providerId="LiveId" clId="{72384BA6-A9C2-4F0B-9E2B-F629963768E0}" dt="2022-02-26T20:23:40.521" v="2" actId="47"/>
        <pc:sldMkLst>
          <pc:docMk/>
          <pc:sldMk cId="2563580181" sldId="257"/>
        </pc:sldMkLst>
      </pc:sldChg>
      <pc:sldChg chg="del">
        <pc:chgData name="Sarah Gothard" userId="0e53f415fda5f162" providerId="LiveId" clId="{72384BA6-A9C2-4F0B-9E2B-F629963768E0}" dt="2022-02-26T20:23:40.521" v="2" actId="47"/>
        <pc:sldMkLst>
          <pc:docMk/>
          <pc:sldMk cId="1780851364" sldId="259"/>
        </pc:sldMkLst>
      </pc:sldChg>
      <pc:sldChg chg="addSp delSp modSp mod">
        <pc:chgData name="Sarah Gothard" userId="0e53f415fda5f162" providerId="LiveId" clId="{72384BA6-A9C2-4F0B-9E2B-F629963768E0}" dt="2022-02-26T20:24:49.788" v="13" actId="22"/>
        <pc:sldMkLst>
          <pc:docMk/>
          <pc:sldMk cId="1873351668" sldId="261"/>
        </pc:sldMkLst>
        <pc:spChg chg="ord">
          <ac:chgData name="Sarah Gothard" userId="0e53f415fda5f162" providerId="LiveId" clId="{72384BA6-A9C2-4F0B-9E2B-F629963768E0}" dt="2022-02-26T20:24:35.853" v="8" actId="26606"/>
          <ac:spMkLst>
            <pc:docMk/>
            <pc:sldMk cId="1873351668" sldId="261"/>
            <ac:spMk id="6" creationId="{968A1BD1-AC86-463F-97D0-B384C23BCD3E}"/>
          </ac:spMkLst>
        </pc:spChg>
        <pc:spChg chg="del">
          <ac:chgData name="Sarah Gothard" userId="0e53f415fda5f162" providerId="LiveId" clId="{72384BA6-A9C2-4F0B-9E2B-F629963768E0}" dt="2022-02-26T20:24:35.853" v="8" actId="26606"/>
          <ac:spMkLst>
            <pc:docMk/>
            <pc:sldMk cId="1873351668" sldId="261"/>
            <ac:spMk id="17" creationId="{32BC26D8-82FB-445E-AA49-62A77D7C1EE0}"/>
          </ac:spMkLst>
        </pc:spChg>
        <pc:spChg chg="del">
          <ac:chgData name="Sarah Gothard" userId="0e53f415fda5f162" providerId="LiveId" clId="{72384BA6-A9C2-4F0B-9E2B-F629963768E0}" dt="2022-02-26T20:24:35.853" v="8" actId="26606"/>
          <ac:spMkLst>
            <pc:docMk/>
            <pc:sldMk cId="1873351668" sldId="261"/>
            <ac:spMk id="19" creationId="{CB44330D-EA18-4254-AA95-EB49948539B8}"/>
          </ac:spMkLst>
        </pc:spChg>
        <pc:spChg chg="add">
          <ac:chgData name="Sarah Gothard" userId="0e53f415fda5f162" providerId="LiveId" clId="{72384BA6-A9C2-4F0B-9E2B-F629963768E0}" dt="2022-02-26T20:24:35.853" v="8" actId="26606"/>
          <ac:spMkLst>
            <pc:docMk/>
            <pc:sldMk cId="1873351668" sldId="261"/>
            <ac:spMk id="24" creationId="{32BC26D8-82FB-445E-AA49-62A77D7C1EE0}"/>
          </ac:spMkLst>
        </pc:spChg>
        <pc:spChg chg="add">
          <ac:chgData name="Sarah Gothard" userId="0e53f415fda5f162" providerId="LiveId" clId="{72384BA6-A9C2-4F0B-9E2B-F629963768E0}" dt="2022-02-26T20:24:35.853" v="8" actId="26606"/>
          <ac:spMkLst>
            <pc:docMk/>
            <pc:sldMk cId="1873351668" sldId="261"/>
            <ac:spMk id="26" creationId="{CB44330D-EA18-4254-AA95-EB49948539B8}"/>
          </ac:spMkLst>
        </pc:spChg>
        <pc:picChg chg="add del">
          <ac:chgData name="Sarah Gothard" userId="0e53f415fda5f162" providerId="LiveId" clId="{72384BA6-A9C2-4F0B-9E2B-F629963768E0}" dt="2022-02-26T20:24:21.945" v="4" actId="22"/>
          <ac:picMkLst>
            <pc:docMk/>
            <pc:sldMk cId="1873351668" sldId="261"/>
            <ac:picMk id="3" creationId="{F1EE5EF9-75EA-4263-8729-0A374F4EEEFB}"/>
          </ac:picMkLst>
        </pc:picChg>
        <pc:picChg chg="del">
          <ac:chgData name="Sarah Gothard" userId="0e53f415fda5f162" providerId="LiveId" clId="{72384BA6-A9C2-4F0B-9E2B-F629963768E0}" dt="2022-02-26T20:23:38.658" v="1" actId="478"/>
          <ac:picMkLst>
            <pc:docMk/>
            <pc:sldMk cId="1873351668" sldId="261"/>
            <ac:picMk id="5" creationId="{E08A7B37-D904-4318-AB6F-64DB046FC12B}"/>
          </ac:picMkLst>
        </pc:picChg>
        <pc:picChg chg="add mod">
          <ac:chgData name="Sarah Gothard" userId="0e53f415fda5f162" providerId="LiveId" clId="{72384BA6-A9C2-4F0B-9E2B-F629963768E0}" dt="2022-02-26T20:24:49.788" v="13" actId="22"/>
          <ac:picMkLst>
            <pc:docMk/>
            <pc:sldMk cId="1873351668" sldId="261"/>
            <ac:picMk id="7" creationId="{2A59E191-EBD9-4ABE-8FCA-81887BAD2F1A}"/>
          </ac:picMkLst>
        </pc:picChg>
      </pc:sldChg>
      <pc:sldChg chg="del">
        <pc:chgData name="Sarah Gothard" userId="0e53f415fda5f162" providerId="LiveId" clId="{72384BA6-A9C2-4F0B-9E2B-F629963768E0}" dt="2022-02-26T20:23:40.521" v="2" actId="47"/>
        <pc:sldMkLst>
          <pc:docMk/>
          <pc:sldMk cId="3950461785" sldId="262"/>
        </pc:sldMkLst>
      </pc:sldChg>
      <pc:sldChg chg="addSp delSp modSp new mod setBg">
        <pc:chgData name="Sarah Gothard" userId="0e53f415fda5f162" providerId="LiveId" clId="{72384BA6-A9C2-4F0B-9E2B-F629963768E0}" dt="2022-02-26T20:25:39.378" v="16" actId="27614"/>
        <pc:sldMkLst>
          <pc:docMk/>
          <pc:sldMk cId="4179602484" sldId="262"/>
        </pc:sldMkLst>
        <pc:spChg chg="del">
          <ac:chgData name="Sarah Gothard" userId="0e53f415fda5f162" providerId="LiveId" clId="{72384BA6-A9C2-4F0B-9E2B-F629963768E0}" dt="2022-02-26T20:25:37.717" v="15" actId="26606"/>
          <ac:spMkLst>
            <pc:docMk/>
            <pc:sldMk cId="4179602484" sldId="262"/>
            <ac:spMk id="2" creationId="{731757D5-3496-4786-8D27-0199959B4373}"/>
          </ac:spMkLst>
        </pc:spChg>
        <pc:spChg chg="del">
          <ac:chgData name="Sarah Gothard" userId="0e53f415fda5f162" providerId="LiveId" clId="{72384BA6-A9C2-4F0B-9E2B-F629963768E0}" dt="2022-02-26T20:25:37.717" v="15" actId="26606"/>
          <ac:spMkLst>
            <pc:docMk/>
            <pc:sldMk cId="4179602484" sldId="262"/>
            <ac:spMk id="3" creationId="{7D89B1F0-0965-4016-806E-6721C667F422}"/>
          </ac:spMkLst>
        </pc:spChg>
        <pc:spChg chg="mod ord">
          <ac:chgData name="Sarah Gothard" userId="0e53f415fda5f162" providerId="LiveId" clId="{72384BA6-A9C2-4F0B-9E2B-F629963768E0}" dt="2022-02-26T20:25:37.717" v="15" actId="26606"/>
          <ac:spMkLst>
            <pc:docMk/>
            <pc:sldMk cId="4179602484" sldId="262"/>
            <ac:spMk id="4" creationId="{21C315CC-7969-473A-8DD9-987B9FE7C08A}"/>
          </ac:spMkLst>
        </pc:spChg>
        <pc:spChg chg="add">
          <ac:chgData name="Sarah Gothard" userId="0e53f415fda5f162" providerId="LiveId" clId="{72384BA6-A9C2-4F0B-9E2B-F629963768E0}" dt="2022-02-26T20:25:37.717" v="15" actId="26606"/>
          <ac:spMkLst>
            <pc:docMk/>
            <pc:sldMk cId="4179602484" sldId="262"/>
            <ac:spMk id="13" creationId="{32BC26D8-82FB-445E-AA49-62A77D7C1EE0}"/>
          </ac:spMkLst>
        </pc:spChg>
        <pc:spChg chg="add">
          <ac:chgData name="Sarah Gothard" userId="0e53f415fda5f162" providerId="LiveId" clId="{72384BA6-A9C2-4F0B-9E2B-F629963768E0}" dt="2022-02-26T20:25:37.717" v="15" actId="26606"/>
          <ac:spMkLst>
            <pc:docMk/>
            <pc:sldMk cId="4179602484" sldId="262"/>
            <ac:spMk id="15" creationId="{CB44330D-EA18-4254-AA95-EB49948539B8}"/>
          </ac:spMkLst>
        </pc:spChg>
        <pc:picChg chg="add del mod">
          <ac:chgData name="Sarah Gothard" userId="0e53f415fda5f162" providerId="LiveId" clId="{72384BA6-A9C2-4F0B-9E2B-F629963768E0}" dt="2022-02-26T20:24:49.788" v="13" actId="22"/>
          <ac:picMkLst>
            <pc:docMk/>
            <pc:sldMk cId="4179602484" sldId="262"/>
            <ac:picMk id="6" creationId="{7251D004-5F0C-4280-872A-332014805263}"/>
          </ac:picMkLst>
        </pc:picChg>
        <pc:picChg chg="add mod">
          <ac:chgData name="Sarah Gothard" userId="0e53f415fda5f162" providerId="LiveId" clId="{72384BA6-A9C2-4F0B-9E2B-F629963768E0}" dt="2022-02-26T20:25:39.378" v="16" actId="27614"/>
          <ac:picMkLst>
            <pc:docMk/>
            <pc:sldMk cId="4179602484" sldId="262"/>
            <ac:picMk id="8" creationId="{1930C5B6-53FD-4D05-A87C-105692F0F163}"/>
          </ac:picMkLst>
        </pc:picChg>
      </pc:sldChg>
      <pc:sldChg chg="addSp delSp modSp new mod setBg">
        <pc:chgData name="Sarah Gothard" userId="0e53f415fda5f162" providerId="LiveId" clId="{72384BA6-A9C2-4F0B-9E2B-F629963768E0}" dt="2022-02-26T20:26:03.514" v="21" actId="27614"/>
        <pc:sldMkLst>
          <pc:docMk/>
          <pc:sldMk cId="3616045828" sldId="263"/>
        </pc:sldMkLst>
        <pc:spChg chg="del">
          <ac:chgData name="Sarah Gothard" userId="0e53f415fda5f162" providerId="LiveId" clId="{72384BA6-A9C2-4F0B-9E2B-F629963768E0}" dt="2022-02-26T20:26:00.415" v="19" actId="26606"/>
          <ac:spMkLst>
            <pc:docMk/>
            <pc:sldMk cId="3616045828" sldId="263"/>
            <ac:spMk id="2" creationId="{AE608D15-B6EE-4030-B082-4B067F7E933D}"/>
          </ac:spMkLst>
        </pc:spChg>
        <pc:spChg chg="del">
          <ac:chgData name="Sarah Gothard" userId="0e53f415fda5f162" providerId="LiveId" clId="{72384BA6-A9C2-4F0B-9E2B-F629963768E0}" dt="2022-02-26T20:26:00.415" v="19" actId="26606"/>
          <ac:spMkLst>
            <pc:docMk/>
            <pc:sldMk cId="3616045828" sldId="263"/>
            <ac:spMk id="3" creationId="{4D91D664-C79C-48CC-97A5-8DF709534506}"/>
          </ac:spMkLst>
        </pc:spChg>
        <pc:spChg chg="mod ord">
          <ac:chgData name="Sarah Gothard" userId="0e53f415fda5f162" providerId="LiveId" clId="{72384BA6-A9C2-4F0B-9E2B-F629963768E0}" dt="2022-02-26T20:26:00.415" v="19" actId="26606"/>
          <ac:spMkLst>
            <pc:docMk/>
            <pc:sldMk cId="3616045828" sldId="263"/>
            <ac:spMk id="4" creationId="{AC0A3A2C-3789-4BB5-BF3F-F5388CAE0760}"/>
          </ac:spMkLst>
        </pc:spChg>
        <pc:spChg chg="add">
          <ac:chgData name="Sarah Gothard" userId="0e53f415fda5f162" providerId="LiveId" clId="{72384BA6-A9C2-4F0B-9E2B-F629963768E0}" dt="2022-02-26T20:26:00.415" v="19" actId="26606"/>
          <ac:spMkLst>
            <pc:docMk/>
            <pc:sldMk cId="3616045828" sldId="263"/>
            <ac:spMk id="11" creationId="{32BC26D8-82FB-445E-AA49-62A77D7C1EE0}"/>
          </ac:spMkLst>
        </pc:spChg>
        <pc:spChg chg="add">
          <ac:chgData name="Sarah Gothard" userId="0e53f415fda5f162" providerId="LiveId" clId="{72384BA6-A9C2-4F0B-9E2B-F629963768E0}" dt="2022-02-26T20:26:00.415" v="19" actId="26606"/>
          <ac:spMkLst>
            <pc:docMk/>
            <pc:sldMk cId="3616045828" sldId="263"/>
            <ac:spMk id="13" creationId="{CB44330D-EA18-4254-AA95-EB49948539B8}"/>
          </ac:spMkLst>
        </pc:spChg>
        <pc:picChg chg="add mod">
          <ac:chgData name="Sarah Gothard" userId="0e53f415fda5f162" providerId="LiveId" clId="{72384BA6-A9C2-4F0B-9E2B-F629963768E0}" dt="2022-02-26T20:26:03.514" v="21" actId="27614"/>
          <ac:picMkLst>
            <pc:docMk/>
            <pc:sldMk cId="3616045828" sldId="263"/>
            <ac:picMk id="6" creationId="{1D4246AD-3E19-4C8B-B69C-A21F9F963D9F}"/>
          </ac:picMkLst>
        </pc:picChg>
      </pc:sldChg>
      <pc:sldChg chg="addSp delSp modSp new mod setBg">
        <pc:chgData name="Sarah Gothard" userId="0e53f415fda5f162" providerId="LiveId" clId="{72384BA6-A9C2-4F0B-9E2B-F629963768E0}" dt="2022-02-26T20:32:23.487" v="26" actId="27614"/>
        <pc:sldMkLst>
          <pc:docMk/>
          <pc:sldMk cId="3395533493" sldId="264"/>
        </pc:sldMkLst>
        <pc:spChg chg="del">
          <ac:chgData name="Sarah Gothard" userId="0e53f415fda5f162" providerId="LiveId" clId="{72384BA6-A9C2-4F0B-9E2B-F629963768E0}" dt="2022-02-26T20:28:39.814" v="25" actId="26606"/>
          <ac:spMkLst>
            <pc:docMk/>
            <pc:sldMk cId="3395533493" sldId="264"/>
            <ac:spMk id="2" creationId="{35CC99F8-50BC-4495-8865-E68A0EF84677}"/>
          </ac:spMkLst>
        </pc:spChg>
        <pc:spChg chg="del">
          <ac:chgData name="Sarah Gothard" userId="0e53f415fda5f162" providerId="LiveId" clId="{72384BA6-A9C2-4F0B-9E2B-F629963768E0}" dt="2022-02-26T20:28:39.814" v="25" actId="26606"/>
          <ac:spMkLst>
            <pc:docMk/>
            <pc:sldMk cId="3395533493" sldId="264"/>
            <ac:spMk id="3" creationId="{375D4522-C5B7-4118-B3B0-D2E1084C4AD2}"/>
          </ac:spMkLst>
        </pc:spChg>
        <pc:spChg chg="mod ord">
          <ac:chgData name="Sarah Gothard" userId="0e53f415fda5f162" providerId="LiveId" clId="{72384BA6-A9C2-4F0B-9E2B-F629963768E0}" dt="2022-02-26T20:28:39.814" v="25" actId="26606"/>
          <ac:spMkLst>
            <pc:docMk/>
            <pc:sldMk cId="3395533493" sldId="264"/>
            <ac:spMk id="4" creationId="{46A29D51-AE5B-43BA-9431-973A452352A5}"/>
          </ac:spMkLst>
        </pc:spChg>
        <pc:spChg chg="add">
          <ac:chgData name="Sarah Gothard" userId="0e53f415fda5f162" providerId="LiveId" clId="{72384BA6-A9C2-4F0B-9E2B-F629963768E0}" dt="2022-02-26T20:28:39.814" v="25" actId="26606"/>
          <ac:spMkLst>
            <pc:docMk/>
            <pc:sldMk cId="3395533493" sldId="264"/>
            <ac:spMk id="13" creationId="{32BC26D8-82FB-445E-AA49-62A77D7C1EE0}"/>
          </ac:spMkLst>
        </pc:spChg>
        <pc:spChg chg="add">
          <ac:chgData name="Sarah Gothard" userId="0e53f415fda5f162" providerId="LiveId" clId="{72384BA6-A9C2-4F0B-9E2B-F629963768E0}" dt="2022-02-26T20:28:39.814" v="25" actId="26606"/>
          <ac:spMkLst>
            <pc:docMk/>
            <pc:sldMk cId="3395533493" sldId="264"/>
            <ac:spMk id="15" creationId="{CB44330D-EA18-4254-AA95-EB49948539B8}"/>
          </ac:spMkLst>
        </pc:spChg>
        <pc:picChg chg="add del">
          <ac:chgData name="Sarah Gothard" userId="0e53f415fda5f162" providerId="LiveId" clId="{72384BA6-A9C2-4F0B-9E2B-F629963768E0}" dt="2022-02-26T20:26:12.549" v="23" actId="22"/>
          <ac:picMkLst>
            <pc:docMk/>
            <pc:sldMk cId="3395533493" sldId="264"/>
            <ac:picMk id="6" creationId="{6C53366E-8F3E-4C2C-8964-AE0C9DF3D8C4}"/>
          </ac:picMkLst>
        </pc:picChg>
        <pc:picChg chg="add mod">
          <ac:chgData name="Sarah Gothard" userId="0e53f415fda5f162" providerId="LiveId" clId="{72384BA6-A9C2-4F0B-9E2B-F629963768E0}" dt="2022-02-26T20:32:23.487" v="26" actId="27614"/>
          <ac:picMkLst>
            <pc:docMk/>
            <pc:sldMk cId="3395533493" sldId="264"/>
            <ac:picMk id="8" creationId="{3C4454DF-7A4C-4337-BCB7-2B65E4277DDC}"/>
          </ac:picMkLst>
        </pc:picChg>
      </pc:sldChg>
      <pc:sldChg chg="del">
        <pc:chgData name="Sarah Gothard" userId="0e53f415fda5f162" providerId="LiveId" clId="{72384BA6-A9C2-4F0B-9E2B-F629963768E0}" dt="2022-02-26T20:23:40.521" v="2" actId="47"/>
        <pc:sldMkLst>
          <pc:docMk/>
          <pc:sldMk cId="3498523749" sldId="264"/>
        </pc:sldMkLst>
      </pc:sldChg>
      <pc:sldChg chg="addSp delSp modSp new mod setBg">
        <pc:chgData name="Sarah Gothard" userId="0e53f415fda5f162" providerId="LiveId" clId="{72384BA6-A9C2-4F0B-9E2B-F629963768E0}" dt="2022-02-26T20:38:25.475" v="34" actId="27614"/>
        <pc:sldMkLst>
          <pc:docMk/>
          <pc:sldMk cId="1400635755" sldId="265"/>
        </pc:sldMkLst>
        <pc:spChg chg="del">
          <ac:chgData name="Sarah Gothard" userId="0e53f415fda5f162" providerId="LiveId" clId="{72384BA6-A9C2-4F0B-9E2B-F629963768E0}" dt="2022-02-26T20:37:18.174" v="31" actId="26606"/>
          <ac:spMkLst>
            <pc:docMk/>
            <pc:sldMk cId="1400635755" sldId="265"/>
            <ac:spMk id="2" creationId="{19E1BA68-0877-4051-A6DA-7FEF4C3967D5}"/>
          </ac:spMkLst>
        </pc:spChg>
        <pc:spChg chg="del">
          <ac:chgData name="Sarah Gothard" userId="0e53f415fda5f162" providerId="LiveId" clId="{72384BA6-A9C2-4F0B-9E2B-F629963768E0}" dt="2022-02-26T20:37:18.174" v="31" actId="26606"/>
          <ac:spMkLst>
            <pc:docMk/>
            <pc:sldMk cId="1400635755" sldId="265"/>
            <ac:spMk id="3" creationId="{6BFB0999-E2E1-43C4-BD4C-26A3FDD6D3D8}"/>
          </ac:spMkLst>
        </pc:spChg>
        <pc:spChg chg="mod ord">
          <ac:chgData name="Sarah Gothard" userId="0e53f415fda5f162" providerId="LiveId" clId="{72384BA6-A9C2-4F0B-9E2B-F629963768E0}" dt="2022-02-26T20:37:18.174" v="31" actId="26606"/>
          <ac:spMkLst>
            <pc:docMk/>
            <pc:sldMk cId="1400635755" sldId="265"/>
            <ac:spMk id="4" creationId="{6FE7D620-7535-4207-A9A5-E498B8EB6C5E}"/>
          </ac:spMkLst>
        </pc:spChg>
        <pc:spChg chg="add del">
          <ac:chgData name="Sarah Gothard" userId="0e53f415fda5f162" providerId="LiveId" clId="{72384BA6-A9C2-4F0B-9E2B-F629963768E0}" dt="2022-02-26T20:37:08.723" v="29" actId="22"/>
          <ac:spMkLst>
            <pc:docMk/>
            <pc:sldMk cId="1400635755" sldId="265"/>
            <ac:spMk id="6" creationId="{341DC387-083B-4F5B-9818-62E6034A89F6}"/>
          </ac:spMkLst>
        </pc:spChg>
        <pc:spChg chg="add">
          <ac:chgData name="Sarah Gothard" userId="0e53f415fda5f162" providerId="LiveId" clId="{72384BA6-A9C2-4F0B-9E2B-F629963768E0}" dt="2022-02-26T20:37:18.174" v="31" actId="26606"/>
          <ac:spMkLst>
            <pc:docMk/>
            <pc:sldMk cId="1400635755" sldId="265"/>
            <ac:spMk id="13" creationId="{32BC26D8-82FB-445E-AA49-62A77D7C1EE0}"/>
          </ac:spMkLst>
        </pc:spChg>
        <pc:spChg chg="add">
          <ac:chgData name="Sarah Gothard" userId="0e53f415fda5f162" providerId="LiveId" clId="{72384BA6-A9C2-4F0B-9E2B-F629963768E0}" dt="2022-02-26T20:37:18.174" v="31" actId="26606"/>
          <ac:spMkLst>
            <pc:docMk/>
            <pc:sldMk cId="1400635755" sldId="265"/>
            <ac:spMk id="15" creationId="{CB44330D-EA18-4254-AA95-EB49948539B8}"/>
          </ac:spMkLst>
        </pc:spChg>
        <pc:picChg chg="add mod">
          <ac:chgData name="Sarah Gothard" userId="0e53f415fda5f162" providerId="LiveId" clId="{72384BA6-A9C2-4F0B-9E2B-F629963768E0}" dt="2022-02-26T20:38:25.475" v="34" actId="27614"/>
          <ac:picMkLst>
            <pc:docMk/>
            <pc:sldMk cId="1400635755" sldId="265"/>
            <ac:picMk id="8" creationId="{C034F152-EB5B-4107-B42C-FDC2017EAA50}"/>
          </ac:picMkLst>
        </pc:picChg>
      </pc:sldChg>
      <pc:sldChg chg="addSp delSp modSp new mod setBg">
        <pc:chgData name="Sarah Gothard" userId="0e53f415fda5f162" providerId="LiveId" clId="{72384BA6-A9C2-4F0B-9E2B-F629963768E0}" dt="2022-02-26T20:38:30.238" v="38" actId="27614"/>
        <pc:sldMkLst>
          <pc:docMk/>
          <pc:sldMk cId="710667279" sldId="266"/>
        </pc:sldMkLst>
        <pc:spChg chg="del">
          <ac:chgData name="Sarah Gothard" userId="0e53f415fda5f162" providerId="LiveId" clId="{72384BA6-A9C2-4F0B-9E2B-F629963768E0}" dt="2022-02-26T20:38:26.855" v="36" actId="26606"/>
          <ac:spMkLst>
            <pc:docMk/>
            <pc:sldMk cId="710667279" sldId="266"/>
            <ac:spMk id="2" creationId="{24CBC966-6BAA-4746-8E36-F7A882610D1A}"/>
          </ac:spMkLst>
        </pc:spChg>
        <pc:spChg chg="del">
          <ac:chgData name="Sarah Gothard" userId="0e53f415fda5f162" providerId="LiveId" clId="{72384BA6-A9C2-4F0B-9E2B-F629963768E0}" dt="2022-02-26T20:38:26.855" v="36" actId="26606"/>
          <ac:spMkLst>
            <pc:docMk/>
            <pc:sldMk cId="710667279" sldId="266"/>
            <ac:spMk id="3" creationId="{69AB7DCB-60F2-4936-A198-A660E96412F3}"/>
          </ac:spMkLst>
        </pc:spChg>
        <pc:spChg chg="mod ord">
          <ac:chgData name="Sarah Gothard" userId="0e53f415fda5f162" providerId="LiveId" clId="{72384BA6-A9C2-4F0B-9E2B-F629963768E0}" dt="2022-02-26T20:38:26.855" v="36" actId="26606"/>
          <ac:spMkLst>
            <pc:docMk/>
            <pc:sldMk cId="710667279" sldId="266"/>
            <ac:spMk id="4" creationId="{68ACA846-DE80-45EB-A4BD-846FD34AD354}"/>
          </ac:spMkLst>
        </pc:spChg>
        <pc:spChg chg="add">
          <ac:chgData name="Sarah Gothard" userId="0e53f415fda5f162" providerId="LiveId" clId="{72384BA6-A9C2-4F0B-9E2B-F629963768E0}" dt="2022-02-26T20:38:26.855" v="36" actId="26606"/>
          <ac:spMkLst>
            <pc:docMk/>
            <pc:sldMk cId="710667279" sldId="266"/>
            <ac:spMk id="11" creationId="{32BC26D8-82FB-445E-AA49-62A77D7C1EE0}"/>
          </ac:spMkLst>
        </pc:spChg>
        <pc:spChg chg="add">
          <ac:chgData name="Sarah Gothard" userId="0e53f415fda5f162" providerId="LiveId" clId="{72384BA6-A9C2-4F0B-9E2B-F629963768E0}" dt="2022-02-26T20:38:26.855" v="36" actId="26606"/>
          <ac:spMkLst>
            <pc:docMk/>
            <pc:sldMk cId="710667279" sldId="266"/>
            <ac:spMk id="13" creationId="{CB44330D-EA18-4254-AA95-EB49948539B8}"/>
          </ac:spMkLst>
        </pc:spChg>
        <pc:picChg chg="add mod">
          <ac:chgData name="Sarah Gothard" userId="0e53f415fda5f162" providerId="LiveId" clId="{72384BA6-A9C2-4F0B-9E2B-F629963768E0}" dt="2022-02-26T20:38:30.238" v="38" actId="27614"/>
          <ac:picMkLst>
            <pc:docMk/>
            <pc:sldMk cId="710667279" sldId="266"/>
            <ac:picMk id="6" creationId="{3B503003-A916-4D72-8C35-81F74DB37635}"/>
          </ac:picMkLst>
        </pc:picChg>
      </pc:sldChg>
      <pc:sldChg chg="addSp delSp modSp new mod setBg">
        <pc:chgData name="Sarah Gothard" userId="0e53f415fda5f162" providerId="LiveId" clId="{72384BA6-A9C2-4F0B-9E2B-F629963768E0}" dt="2022-02-26T20:39:16.289" v="41" actId="27614"/>
        <pc:sldMkLst>
          <pc:docMk/>
          <pc:sldMk cId="3961583111" sldId="267"/>
        </pc:sldMkLst>
        <pc:spChg chg="del">
          <ac:chgData name="Sarah Gothard" userId="0e53f415fda5f162" providerId="LiveId" clId="{72384BA6-A9C2-4F0B-9E2B-F629963768E0}" dt="2022-02-26T20:39:13.256" v="40" actId="26606"/>
          <ac:spMkLst>
            <pc:docMk/>
            <pc:sldMk cId="3961583111" sldId="267"/>
            <ac:spMk id="2" creationId="{49A7C98D-7092-4941-AC1C-10465959FDFA}"/>
          </ac:spMkLst>
        </pc:spChg>
        <pc:spChg chg="del">
          <ac:chgData name="Sarah Gothard" userId="0e53f415fda5f162" providerId="LiveId" clId="{72384BA6-A9C2-4F0B-9E2B-F629963768E0}" dt="2022-02-26T20:39:13.256" v="40" actId="26606"/>
          <ac:spMkLst>
            <pc:docMk/>
            <pc:sldMk cId="3961583111" sldId="267"/>
            <ac:spMk id="3" creationId="{3D2C8384-F1F6-4FC4-8E95-7C0C6C61013B}"/>
          </ac:spMkLst>
        </pc:spChg>
        <pc:spChg chg="mod ord">
          <ac:chgData name="Sarah Gothard" userId="0e53f415fda5f162" providerId="LiveId" clId="{72384BA6-A9C2-4F0B-9E2B-F629963768E0}" dt="2022-02-26T20:39:13.256" v="40" actId="26606"/>
          <ac:spMkLst>
            <pc:docMk/>
            <pc:sldMk cId="3961583111" sldId="267"/>
            <ac:spMk id="4" creationId="{005D1F9B-E378-4E78-AD43-FF2CF7E16592}"/>
          </ac:spMkLst>
        </pc:spChg>
        <pc:spChg chg="add">
          <ac:chgData name="Sarah Gothard" userId="0e53f415fda5f162" providerId="LiveId" clId="{72384BA6-A9C2-4F0B-9E2B-F629963768E0}" dt="2022-02-26T20:39:13.256" v="40" actId="26606"/>
          <ac:spMkLst>
            <pc:docMk/>
            <pc:sldMk cId="3961583111" sldId="267"/>
            <ac:spMk id="11" creationId="{32BC26D8-82FB-445E-AA49-62A77D7C1EE0}"/>
          </ac:spMkLst>
        </pc:spChg>
        <pc:spChg chg="add">
          <ac:chgData name="Sarah Gothard" userId="0e53f415fda5f162" providerId="LiveId" clId="{72384BA6-A9C2-4F0B-9E2B-F629963768E0}" dt="2022-02-26T20:39:13.256" v="40" actId="26606"/>
          <ac:spMkLst>
            <pc:docMk/>
            <pc:sldMk cId="3961583111" sldId="267"/>
            <ac:spMk id="13" creationId="{CB44330D-EA18-4254-AA95-EB49948539B8}"/>
          </ac:spMkLst>
        </pc:spChg>
        <pc:picChg chg="add mod">
          <ac:chgData name="Sarah Gothard" userId="0e53f415fda5f162" providerId="LiveId" clId="{72384BA6-A9C2-4F0B-9E2B-F629963768E0}" dt="2022-02-26T20:39:16.289" v="41" actId="27614"/>
          <ac:picMkLst>
            <pc:docMk/>
            <pc:sldMk cId="3961583111" sldId="267"/>
            <ac:picMk id="6" creationId="{00E87015-1B32-47DB-B217-7C6D9C8A9676}"/>
          </ac:picMkLst>
        </pc:picChg>
      </pc:sldChg>
      <pc:sldChg chg="addSp delSp modSp new mod setBg">
        <pc:chgData name="Sarah Gothard" userId="0e53f415fda5f162" providerId="LiveId" clId="{72384BA6-A9C2-4F0B-9E2B-F629963768E0}" dt="2022-02-26T20:40:46.251" v="53" actId="27614"/>
        <pc:sldMkLst>
          <pc:docMk/>
          <pc:sldMk cId="3502938877" sldId="268"/>
        </pc:sldMkLst>
        <pc:spChg chg="del">
          <ac:chgData name="Sarah Gothard" userId="0e53f415fda5f162" providerId="LiveId" clId="{72384BA6-A9C2-4F0B-9E2B-F629963768E0}" dt="2022-02-26T20:40:19.774" v="50" actId="26606"/>
          <ac:spMkLst>
            <pc:docMk/>
            <pc:sldMk cId="3502938877" sldId="268"/>
            <ac:spMk id="2" creationId="{DEAD7448-FCF5-4DBC-AC76-8AD9FD03E3B9}"/>
          </ac:spMkLst>
        </pc:spChg>
        <pc:spChg chg="del">
          <ac:chgData name="Sarah Gothard" userId="0e53f415fda5f162" providerId="LiveId" clId="{72384BA6-A9C2-4F0B-9E2B-F629963768E0}" dt="2022-02-26T20:40:19.774" v="50" actId="26606"/>
          <ac:spMkLst>
            <pc:docMk/>
            <pc:sldMk cId="3502938877" sldId="268"/>
            <ac:spMk id="3" creationId="{E3094A11-1A65-4B9F-B275-9BDA0F1DAB8A}"/>
          </ac:spMkLst>
        </pc:spChg>
        <pc:spChg chg="mod ord">
          <ac:chgData name="Sarah Gothard" userId="0e53f415fda5f162" providerId="LiveId" clId="{72384BA6-A9C2-4F0B-9E2B-F629963768E0}" dt="2022-02-26T20:40:19.774" v="50" actId="26606"/>
          <ac:spMkLst>
            <pc:docMk/>
            <pc:sldMk cId="3502938877" sldId="268"/>
            <ac:spMk id="4" creationId="{E3EE098D-C0A3-46E1-A09B-453ADA4D95FF}"/>
          </ac:spMkLst>
        </pc:spChg>
        <pc:spChg chg="add">
          <ac:chgData name="Sarah Gothard" userId="0e53f415fda5f162" providerId="LiveId" clId="{72384BA6-A9C2-4F0B-9E2B-F629963768E0}" dt="2022-02-26T20:40:19.774" v="50" actId="26606"/>
          <ac:spMkLst>
            <pc:docMk/>
            <pc:sldMk cId="3502938877" sldId="268"/>
            <ac:spMk id="17" creationId="{32BC26D8-82FB-445E-AA49-62A77D7C1EE0}"/>
          </ac:spMkLst>
        </pc:spChg>
        <pc:spChg chg="add">
          <ac:chgData name="Sarah Gothard" userId="0e53f415fda5f162" providerId="LiveId" clId="{72384BA6-A9C2-4F0B-9E2B-F629963768E0}" dt="2022-02-26T20:40:19.774" v="50" actId="26606"/>
          <ac:spMkLst>
            <pc:docMk/>
            <pc:sldMk cId="3502938877" sldId="268"/>
            <ac:spMk id="19" creationId="{CB44330D-EA18-4254-AA95-EB49948539B8}"/>
          </ac:spMkLst>
        </pc:spChg>
        <pc:picChg chg="add del">
          <ac:chgData name="Sarah Gothard" userId="0e53f415fda5f162" providerId="LiveId" clId="{72384BA6-A9C2-4F0B-9E2B-F629963768E0}" dt="2022-02-26T20:39:32.338" v="44" actId="22"/>
          <ac:picMkLst>
            <pc:docMk/>
            <pc:sldMk cId="3502938877" sldId="268"/>
            <ac:picMk id="6" creationId="{238A7E25-54B0-4463-BF39-1C23D208822C}"/>
          </ac:picMkLst>
        </pc:picChg>
        <pc:picChg chg="add del">
          <ac:chgData name="Sarah Gothard" userId="0e53f415fda5f162" providerId="LiveId" clId="{72384BA6-A9C2-4F0B-9E2B-F629963768E0}" dt="2022-02-26T20:39:42.285" v="46" actId="22"/>
          <ac:picMkLst>
            <pc:docMk/>
            <pc:sldMk cId="3502938877" sldId="268"/>
            <ac:picMk id="8" creationId="{149DAA74-5DB7-4790-A097-7E35A01E090A}"/>
          </ac:picMkLst>
        </pc:picChg>
        <pc:picChg chg="add del">
          <ac:chgData name="Sarah Gothard" userId="0e53f415fda5f162" providerId="LiveId" clId="{72384BA6-A9C2-4F0B-9E2B-F629963768E0}" dt="2022-02-26T20:40:01.523" v="48" actId="22"/>
          <ac:picMkLst>
            <pc:docMk/>
            <pc:sldMk cId="3502938877" sldId="268"/>
            <ac:picMk id="10" creationId="{584B0C2C-D7B7-456F-92D4-63A673E228CF}"/>
          </ac:picMkLst>
        </pc:picChg>
        <pc:picChg chg="add mod">
          <ac:chgData name="Sarah Gothard" userId="0e53f415fda5f162" providerId="LiveId" clId="{72384BA6-A9C2-4F0B-9E2B-F629963768E0}" dt="2022-02-26T20:40:46.251" v="53" actId="27614"/>
          <ac:picMkLst>
            <pc:docMk/>
            <pc:sldMk cId="3502938877" sldId="268"/>
            <ac:picMk id="12" creationId="{B7B174DE-5047-44C9-8A9A-DA047D4D1C57}"/>
          </ac:picMkLst>
        </pc:picChg>
      </pc:sldChg>
      <pc:sldChg chg="addSp delSp modSp new mod setBg">
        <pc:chgData name="Sarah Gothard" userId="0e53f415fda5f162" providerId="LiveId" clId="{72384BA6-A9C2-4F0B-9E2B-F629963768E0}" dt="2022-02-26T20:40:51.179" v="57" actId="27614"/>
        <pc:sldMkLst>
          <pc:docMk/>
          <pc:sldMk cId="3628574096" sldId="269"/>
        </pc:sldMkLst>
        <pc:spChg chg="del">
          <ac:chgData name="Sarah Gothard" userId="0e53f415fda5f162" providerId="LiveId" clId="{72384BA6-A9C2-4F0B-9E2B-F629963768E0}" dt="2022-02-26T20:40:47.700" v="55" actId="26606"/>
          <ac:spMkLst>
            <pc:docMk/>
            <pc:sldMk cId="3628574096" sldId="269"/>
            <ac:spMk id="2" creationId="{D05BAAA6-B94E-4D48-861B-D47BC34B87D2}"/>
          </ac:spMkLst>
        </pc:spChg>
        <pc:spChg chg="del">
          <ac:chgData name="Sarah Gothard" userId="0e53f415fda5f162" providerId="LiveId" clId="{72384BA6-A9C2-4F0B-9E2B-F629963768E0}" dt="2022-02-26T20:40:47.700" v="55" actId="26606"/>
          <ac:spMkLst>
            <pc:docMk/>
            <pc:sldMk cId="3628574096" sldId="269"/>
            <ac:spMk id="3" creationId="{E8115836-F778-479B-9CEF-523435F459EE}"/>
          </ac:spMkLst>
        </pc:spChg>
        <pc:spChg chg="mod ord">
          <ac:chgData name="Sarah Gothard" userId="0e53f415fda5f162" providerId="LiveId" clId="{72384BA6-A9C2-4F0B-9E2B-F629963768E0}" dt="2022-02-26T20:40:47.700" v="55" actId="26606"/>
          <ac:spMkLst>
            <pc:docMk/>
            <pc:sldMk cId="3628574096" sldId="269"/>
            <ac:spMk id="4" creationId="{0C204C95-5627-4917-B98D-E3A78FCF5241}"/>
          </ac:spMkLst>
        </pc:spChg>
        <pc:spChg chg="add">
          <ac:chgData name="Sarah Gothard" userId="0e53f415fda5f162" providerId="LiveId" clId="{72384BA6-A9C2-4F0B-9E2B-F629963768E0}" dt="2022-02-26T20:40:47.700" v="55" actId="26606"/>
          <ac:spMkLst>
            <pc:docMk/>
            <pc:sldMk cId="3628574096" sldId="269"/>
            <ac:spMk id="11" creationId="{32BC26D8-82FB-445E-AA49-62A77D7C1EE0}"/>
          </ac:spMkLst>
        </pc:spChg>
        <pc:spChg chg="add">
          <ac:chgData name="Sarah Gothard" userId="0e53f415fda5f162" providerId="LiveId" clId="{72384BA6-A9C2-4F0B-9E2B-F629963768E0}" dt="2022-02-26T20:40:47.700" v="55" actId="26606"/>
          <ac:spMkLst>
            <pc:docMk/>
            <pc:sldMk cId="3628574096" sldId="269"/>
            <ac:spMk id="13" creationId="{CB44330D-EA18-4254-AA95-EB49948539B8}"/>
          </ac:spMkLst>
        </pc:spChg>
        <pc:picChg chg="add mod">
          <ac:chgData name="Sarah Gothard" userId="0e53f415fda5f162" providerId="LiveId" clId="{72384BA6-A9C2-4F0B-9E2B-F629963768E0}" dt="2022-02-26T20:40:51.179" v="57" actId="27614"/>
          <ac:picMkLst>
            <pc:docMk/>
            <pc:sldMk cId="3628574096" sldId="269"/>
            <ac:picMk id="6" creationId="{E35A1842-5CB6-4B06-AAA4-45D21AE5411F}"/>
          </ac:picMkLst>
        </pc:picChg>
      </pc:sldChg>
      <pc:sldChg chg="addSp delSp modSp new mod setBg">
        <pc:chgData name="Sarah Gothard" userId="0e53f415fda5f162" providerId="LiveId" clId="{72384BA6-A9C2-4F0B-9E2B-F629963768E0}" dt="2022-02-26T20:41:15.238" v="59" actId="26606"/>
        <pc:sldMkLst>
          <pc:docMk/>
          <pc:sldMk cId="3593771687" sldId="270"/>
        </pc:sldMkLst>
        <pc:spChg chg="del">
          <ac:chgData name="Sarah Gothard" userId="0e53f415fda5f162" providerId="LiveId" clId="{72384BA6-A9C2-4F0B-9E2B-F629963768E0}" dt="2022-02-26T20:41:15.238" v="59" actId="26606"/>
          <ac:spMkLst>
            <pc:docMk/>
            <pc:sldMk cId="3593771687" sldId="270"/>
            <ac:spMk id="2" creationId="{289C1501-1E69-43CB-9FC4-AE44FB112B3F}"/>
          </ac:spMkLst>
        </pc:spChg>
        <pc:spChg chg="del">
          <ac:chgData name="Sarah Gothard" userId="0e53f415fda5f162" providerId="LiveId" clId="{72384BA6-A9C2-4F0B-9E2B-F629963768E0}" dt="2022-02-26T20:41:15.238" v="59" actId="26606"/>
          <ac:spMkLst>
            <pc:docMk/>
            <pc:sldMk cId="3593771687" sldId="270"/>
            <ac:spMk id="3" creationId="{FB8D0CE9-4AF9-460B-9264-4EAA71FC9BCC}"/>
          </ac:spMkLst>
        </pc:spChg>
        <pc:spChg chg="mod ord">
          <ac:chgData name="Sarah Gothard" userId="0e53f415fda5f162" providerId="LiveId" clId="{72384BA6-A9C2-4F0B-9E2B-F629963768E0}" dt="2022-02-26T20:41:15.238" v="59" actId="26606"/>
          <ac:spMkLst>
            <pc:docMk/>
            <pc:sldMk cId="3593771687" sldId="270"/>
            <ac:spMk id="4" creationId="{E3A9A2F1-3BBC-4AC2-885C-BD5292349C8C}"/>
          </ac:spMkLst>
        </pc:spChg>
        <pc:spChg chg="add">
          <ac:chgData name="Sarah Gothard" userId="0e53f415fda5f162" providerId="LiveId" clId="{72384BA6-A9C2-4F0B-9E2B-F629963768E0}" dt="2022-02-26T20:41:15.238" v="59" actId="26606"/>
          <ac:spMkLst>
            <pc:docMk/>
            <pc:sldMk cId="3593771687" sldId="270"/>
            <ac:spMk id="11" creationId="{32BC26D8-82FB-445E-AA49-62A77D7C1EE0}"/>
          </ac:spMkLst>
        </pc:spChg>
        <pc:spChg chg="add">
          <ac:chgData name="Sarah Gothard" userId="0e53f415fda5f162" providerId="LiveId" clId="{72384BA6-A9C2-4F0B-9E2B-F629963768E0}" dt="2022-02-26T20:41:15.238" v="59" actId="26606"/>
          <ac:spMkLst>
            <pc:docMk/>
            <pc:sldMk cId="3593771687" sldId="270"/>
            <ac:spMk id="13" creationId="{CB44330D-EA18-4254-AA95-EB49948539B8}"/>
          </ac:spMkLst>
        </pc:spChg>
        <pc:picChg chg="add mod">
          <ac:chgData name="Sarah Gothard" userId="0e53f415fda5f162" providerId="LiveId" clId="{72384BA6-A9C2-4F0B-9E2B-F629963768E0}" dt="2022-02-26T20:41:15.238" v="59" actId="26606"/>
          <ac:picMkLst>
            <pc:docMk/>
            <pc:sldMk cId="3593771687" sldId="270"/>
            <ac:picMk id="6" creationId="{7B54545A-596B-43F3-90D8-C4C202F6636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A7F7E-3E35-4584-8ACC-07E016FD1C66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84B2A-4DB2-4667-8E88-08E1FD032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724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384B2A-4DB2-4667-8E88-08E1FD0320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08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E6D62-C8B2-459E-B92C-3154CE372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E92798-2E4D-4E96-8E1A-8116DAA1AE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8802C-8456-4047-A191-008CC4742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1416-2A8B-42A7-AD23-272435B1128A}" type="datetime1">
              <a:rPr lang="en-US" smtClean="0"/>
              <a:t>2/26/2022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ACAE3-C0D2-47B3-AF5B-2AEC76CEA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6BCB8-3ECF-4383-A6D0-F3E8E6A47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50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FBE4D-4783-473A-85F3-7496C3C5F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549638-F527-4DC8-8822-8E0796ECC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5C6C3-0914-4A1D-959A-57F8E3BF7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CFA8A-B07A-44F0-A48A-E3D6744C14D2}" type="datetime1">
              <a:rPr lang="en-US" smtClean="0"/>
              <a:t>2/26/2022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E625E-633A-4B2E-9A36-99342A5F8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A7D38-D51E-45D0-A19C-2F0B3196B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06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D26EDF-88E3-4CBC-9F46-2180CA80DE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F8DA41-86ED-43AA-9024-ED4273CAF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75F70-DC7A-4C24-BB15-F0E06C65D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DA4E-1828-4A5C-9754-90374D7C01F3}" type="datetime1">
              <a:rPr lang="en-US" smtClean="0"/>
              <a:t>2/26/2022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F43FF-0865-4CDB-9490-350D34A57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3320C-1077-4664-ABCB-7D25D97CF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69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3D12E-2847-41A2-9D21-37731557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586FB-4064-4432-B8EA-34C730551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D7810-B463-48CD-A259-51455977D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C436-20AB-4E1D-9453-C291730EE63A}" type="datetime1">
              <a:rPr lang="en-US" smtClean="0"/>
              <a:t>2/26/2022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8510C-5413-42DF-8C2A-71168206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19DF3-B314-4A18-99CD-BB081D906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91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66FF-2A6A-4F0F-8C4B-C30608E25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583830-7008-461D-8ADE-0423FFA56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45208-6FF2-438A-A108-010F0B4F4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AC369-0FBF-4027-9EC4-7825414EA921}" type="datetime1">
              <a:rPr lang="en-US" smtClean="0"/>
              <a:t>2/26/2022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F6A63-4FBB-4427-8DF6-7E3D3BBE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DACBC-23DE-49E9-995F-67C40E2EE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64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2BF1F-49E2-4073-B7C6-B05E615B7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5DA8E-3C93-432C-B9DA-2C9A04F2BA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717AB7-4872-4030-8997-B58A88A3D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489B9-35EF-4F5D-98ED-CBADE96FB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16D1-5516-4717-91A1-F6B358732009}" type="datetime1">
              <a:rPr lang="en-US" smtClean="0"/>
              <a:t>2/26/2022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018DF6-FEC0-46C3-9E8E-9DB000A31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A1760A-1F11-4439-A07C-4CDE313C0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5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AA3D7-1C65-4D03-8388-E29AEB401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9C93E-85BB-42B4-A210-3425FE29A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AACA51-711A-4B3D-A3F2-B761782E4F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8420F2-C661-42AF-B6FC-41E891BED2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D47C70-11AE-48C2-A507-1054686115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9254BB-FAAE-442F-ACD7-467DCE598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B4E8-F3F7-44A1-BBFB-B278F9F0E9B5}" type="datetime1">
              <a:rPr lang="en-US" smtClean="0"/>
              <a:t>2/26/2022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664575-6C40-48B2-8460-8712B7389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611DED-D689-4FAF-A5EC-23384A08C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7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7E909-5608-4390-AF20-299C682F1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94D466-678C-43BC-B89B-57AD17613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BB0D-7B3E-4D1A-85B1-B5A679FFACDC}" type="datetime1">
              <a:rPr lang="en-US" smtClean="0"/>
              <a:t>2/26/2022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25B212-7F07-46B1-925A-16DA64A59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875088-8DD7-43C1-AA5C-13353C7E5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29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702AAC-7655-4DEB-AAF7-0AB2E13B2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FF7C-DF6A-44A2-9404-D7C143C1E0C4}" type="datetime1">
              <a:rPr lang="en-US" smtClean="0"/>
              <a:t>2/26/2022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AE79A4-DD70-404F-B99C-B862E4A40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C032F5-70C7-4C25-BBF4-3850A7B08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4C67D-CA0E-4B5B-948E-FBC924959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B4B0B-1ABB-432C-AEFC-E3B3E1B91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78A6D-E09B-47AB-9FFB-862E7ABE6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ED34D7-5344-41C5-B72F-67ED44410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1E7BD-B0CF-43FF-BC73-94F7F9543708}" type="datetime1">
              <a:rPr lang="en-US" smtClean="0"/>
              <a:t>2/26/2022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62FBB-E28D-42CD-B4A7-3B544F599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F02530-55EC-4D57-86FC-9568C6339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5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B5663-8C2D-4085-8FDD-5662143F1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F633EA-A9D8-4FB6-9D1E-BE8D4C5AF8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D1D2BF-B960-46AC-A48E-8EDB76C330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497C9-9A5C-4A19-A27A-05687C51E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7A9E-B558-4198-B2BD-5098A6BD11EF}" type="datetime1">
              <a:rPr lang="en-US" smtClean="0"/>
              <a:t>2/26/2022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1EA8B0-580F-43D4-A831-0CF1BB5F5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2B626-2F17-4761-9682-00864F05B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05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93D115-4A8E-4FE6-AB14-294B65AD7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B10C1-4DEB-4AE4-9241-0AF840DC9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31172-7673-493E-817C-898A8A6874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68B05-A1D0-420D-8514-B0692E77D2C6}" type="datetime1">
              <a:rPr lang="en-US" smtClean="0"/>
              <a:t>2/26/2022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01D31-E52A-4033-82E2-D7A71AADBA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FD705-72FC-46DA-A4EB-C81AD80D9C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4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7D96D8B-0D5E-46B7-89F5-2627AC83EC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24752"/>
            <a:ext cx="10905066" cy="1608495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67F4C-154C-44A0-9C42-61157902A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19332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E35A1842-5CB6-4B06-AAA4-45D21AE541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204C95-5627-4917-B98D-E3A78FCF5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628574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B54545A-596B-43F3-90D8-C4C202F663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A9A2F1-3BBC-4AC2-885C-BD5292349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593771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A59E191-EBD9-4ABE-8FCA-81887BAD2F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70" y="643467"/>
            <a:ext cx="10561260" cy="5571066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8A1BD1-AC86-463F-97D0-B384C23BC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73351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1930C5B6-53FD-4D05-A87C-105692F0F1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C315CC-7969-473A-8DD9-987B9FE7C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79602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1D4246AD-3E19-4C8B-B69C-A21F9F963D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0277" y="643467"/>
            <a:ext cx="1051144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0A3A2C-3789-4BB5-BF3F-F5388CAE0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616045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3C4454DF-7A4C-4337-BCB7-2B65E4277D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A29D51-AE5B-43BA-9431-973A45235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395533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C034F152-EB5B-4107-B42C-FDC2017EAA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9207" y="643467"/>
            <a:ext cx="1071358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E7D620-7535-4207-A9A5-E498B8EB6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400635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3B503003-A916-4D72-8C35-81F74DB376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ACA846-DE80-45EB-A4BD-846FD34AD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710667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00E87015-1B32-47DB-B217-7C6D9C8A96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5370" y="643467"/>
            <a:ext cx="1056126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5D1F9B-E378-4E78-AD43-FF2CF7E16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61583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Content Placeholder 11" descr="Shape&#10;&#10;Description automatically generated with medium confidence">
            <a:extLst>
              <a:ext uri="{FF2B5EF4-FFF2-40B4-BE49-F238E27FC236}">
                <a16:creationId xmlns:a16="http://schemas.microsoft.com/office/drawing/2014/main" id="{B7B174DE-5047-44C9-8A9A-DA047D4D1C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9527" y="643467"/>
            <a:ext cx="99929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EE098D-C0A3-46E1-A09B-453ADA4D9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502938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65</Words>
  <Application>Microsoft Office PowerPoint</Application>
  <PresentationFormat>Widescreen</PresentationFormat>
  <Paragraphs>13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3</cp:revision>
  <dcterms:created xsi:type="dcterms:W3CDTF">2020-12-27T20:40:58Z</dcterms:created>
  <dcterms:modified xsi:type="dcterms:W3CDTF">2022-02-26T20:41:18Z</dcterms:modified>
</cp:coreProperties>
</file>