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EF736-4735-45A7-B47D-15A3BD20455A}" v="7" dt="2022-01-01T11:39:17.27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3" d="100"/>
          <a:sy n="63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62EF736-4735-45A7-B47D-15A3BD20455A}"/>
    <pc:docChg chg="undo custSel addSld delSld modSld sldOrd">
      <pc:chgData name="Sarah Gothard" userId="0e53f415fda5f162" providerId="LiveId" clId="{362EF736-4735-45A7-B47D-15A3BD20455A}" dt="2022-01-01T11:39:55.014" v="117"/>
      <pc:docMkLst>
        <pc:docMk/>
      </pc:docMkLst>
      <pc:sldChg chg="addSp delSp modSp mod">
        <pc:chgData name="Sarah Gothard" userId="0e53f415fda5f162" providerId="LiveId" clId="{362EF736-4735-45A7-B47D-15A3BD20455A}" dt="2022-01-01T11:24:43.756" v="10" actId="1076"/>
        <pc:sldMkLst>
          <pc:docMk/>
          <pc:sldMk cId="2211167003" sldId="257"/>
        </pc:sldMkLst>
        <pc:picChg chg="del">
          <ac:chgData name="Sarah Gothard" userId="0e53f415fda5f162" providerId="LiveId" clId="{362EF736-4735-45A7-B47D-15A3BD20455A}" dt="2022-01-01T11:22:53.439" v="0" actId="478"/>
          <ac:picMkLst>
            <pc:docMk/>
            <pc:sldMk cId="2211167003" sldId="257"/>
            <ac:picMk id="3" creationId="{85B5F432-516F-4D0C-9DB1-9097885D8F1F}"/>
          </ac:picMkLst>
        </pc:picChg>
        <pc:picChg chg="add mod">
          <ac:chgData name="Sarah Gothard" userId="0e53f415fda5f162" providerId="LiveId" clId="{362EF736-4735-45A7-B47D-15A3BD20455A}" dt="2022-01-01T11:24:43.756" v="10" actId="1076"/>
          <ac:picMkLst>
            <pc:docMk/>
            <pc:sldMk cId="2211167003" sldId="257"/>
            <ac:picMk id="4" creationId="{026BD349-2152-45B5-BDC7-B8966B3560C3}"/>
          </ac:picMkLst>
        </pc:picChg>
      </pc:sldChg>
      <pc:sldChg chg="addSp delSp modSp mod">
        <pc:chgData name="Sarah Gothard" userId="0e53f415fda5f162" providerId="LiveId" clId="{362EF736-4735-45A7-B47D-15A3BD20455A}" dt="2022-01-01T11:24:15.682" v="5" actId="1076"/>
        <pc:sldMkLst>
          <pc:docMk/>
          <pc:sldMk cId="111451091" sldId="258"/>
        </pc:sldMkLst>
        <pc:picChg chg="add mod">
          <ac:chgData name="Sarah Gothard" userId="0e53f415fda5f162" providerId="LiveId" clId="{362EF736-4735-45A7-B47D-15A3BD20455A}" dt="2022-01-01T11:24:15.682" v="5" actId="1076"/>
          <ac:picMkLst>
            <pc:docMk/>
            <pc:sldMk cId="111451091" sldId="258"/>
            <ac:picMk id="3" creationId="{27B5EEAE-1C2F-4D92-886B-E5930F95D234}"/>
          </ac:picMkLst>
        </pc:picChg>
        <pc:picChg chg="del">
          <ac:chgData name="Sarah Gothard" userId="0e53f415fda5f162" providerId="LiveId" clId="{362EF736-4735-45A7-B47D-15A3BD20455A}" dt="2022-01-01T11:22:54.745" v="1" actId="478"/>
          <ac:picMkLst>
            <pc:docMk/>
            <pc:sldMk cId="111451091" sldId="258"/>
            <ac:picMk id="15" creationId="{D9D564B8-8681-4AEC-99B3-168425BA3905}"/>
          </ac:picMkLst>
        </pc:picChg>
      </pc:sldChg>
      <pc:sldChg chg="addSp delSp new del mod">
        <pc:chgData name="Sarah Gothard" userId="0e53f415fda5f162" providerId="LiveId" clId="{362EF736-4735-45A7-B47D-15A3BD20455A}" dt="2022-01-01T11:26:40.247" v="30" actId="47"/>
        <pc:sldMkLst>
          <pc:docMk/>
          <pc:sldMk cId="740235092" sldId="259"/>
        </pc:sldMkLst>
        <pc:picChg chg="add del">
          <ac:chgData name="Sarah Gothard" userId="0e53f415fda5f162" providerId="LiveId" clId="{362EF736-4735-45A7-B47D-15A3BD20455A}" dt="2022-01-01T11:25:06.939" v="13" actId="22"/>
          <ac:picMkLst>
            <pc:docMk/>
            <pc:sldMk cId="740235092" sldId="259"/>
            <ac:picMk id="6" creationId="{08155358-D89F-441B-8047-60E7116DB4E8}"/>
          </ac:picMkLst>
        </pc:picChg>
        <pc:picChg chg="add del">
          <ac:chgData name="Sarah Gothard" userId="0e53f415fda5f162" providerId="LiveId" clId="{362EF736-4735-45A7-B47D-15A3BD20455A}" dt="2022-01-01T11:25:29.036" v="15" actId="22"/>
          <ac:picMkLst>
            <pc:docMk/>
            <pc:sldMk cId="740235092" sldId="259"/>
            <ac:picMk id="8" creationId="{365C9F43-6623-40EE-9C3D-53AE0CE671CA}"/>
          </ac:picMkLst>
        </pc:picChg>
        <pc:picChg chg="add del">
          <ac:chgData name="Sarah Gothard" userId="0e53f415fda5f162" providerId="LiveId" clId="{362EF736-4735-45A7-B47D-15A3BD20455A}" dt="2022-01-01T11:26:19.345" v="22" actId="21"/>
          <ac:picMkLst>
            <pc:docMk/>
            <pc:sldMk cId="740235092" sldId="259"/>
            <ac:picMk id="10" creationId="{D5F4CC71-E593-4B96-AC19-FDD6D09BA29C}"/>
          </ac:picMkLst>
        </pc:picChg>
      </pc:sldChg>
      <pc:sldChg chg="addSp delSp add del setBg delDesignElem">
        <pc:chgData name="Sarah Gothard" userId="0e53f415fda5f162" providerId="LiveId" clId="{362EF736-4735-45A7-B47D-15A3BD20455A}" dt="2022-01-01T11:26:10.549" v="19"/>
        <pc:sldMkLst>
          <pc:docMk/>
          <pc:sldMk cId="206744470" sldId="260"/>
        </pc:sldMkLst>
        <pc:spChg chg="add del">
          <ac:chgData name="Sarah Gothard" userId="0e53f415fda5f162" providerId="LiveId" clId="{362EF736-4735-45A7-B47D-15A3BD20455A}" dt="2022-01-01T11:26:10.549" v="19"/>
          <ac:spMkLst>
            <pc:docMk/>
            <pc:sldMk cId="206744470" sldId="260"/>
            <ac:spMk id="9" creationId="{01D0AF59-99C3-4251-AB9A-C966C6AD4400}"/>
          </ac:spMkLst>
        </pc:spChg>
        <pc:spChg chg="add del">
          <ac:chgData name="Sarah Gothard" userId="0e53f415fda5f162" providerId="LiveId" clId="{362EF736-4735-45A7-B47D-15A3BD20455A}" dt="2022-01-01T11:26:10.549" v="19"/>
          <ac:spMkLst>
            <pc:docMk/>
            <pc:sldMk cId="206744470" sldId="260"/>
            <ac:spMk id="11" creationId="{1855405F-37A2-4869-9154-F8BE3BECE6C3}"/>
          </ac:spMkLst>
        </pc:spChg>
      </pc:sldChg>
      <pc:sldChg chg="addSp delSp modSp add mod">
        <pc:chgData name="Sarah Gothard" userId="0e53f415fda5f162" providerId="LiveId" clId="{362EF736-4735-45A7-B47D-15A3BD20455A}" dt="2022-01-01T11:26:35.716" v="28" actId="1076"/>
        <pc:sldMkLst>
          <pc:docMk/>
          <pc:sldMk cId="2061970363" sldId="260"/>
        </pc:sldMkLst>
        <pc:picChg chg="del">
          <ac:chgData name="Sarah Gothard" userId="0e53f415fda5f162" providerId="LiveId" clId="{362EF736-4735-45A7-B47D-15A3BD20455A}" dt="2022-01-01T11:26:22.353" v="23" actId="478"/>
          <ac:picMkLst>
            <pc:docMk/>
            <pc:sldMk cId="2061970363" sldId="260"/>
            <ac:picMk id="3" creationId="{27B5EEAE-1C2F-4D92-886B-E5930F95D234}"/>
          </ac:picMkLst>
        </pc:picChg>
        <pc:picChg chg="add mod">
          <ac:chgData name="Sarah Gothard" userId="0e53f415fda5f162" providerId="LiveId" clId="{362EF736-4735-45A7-B47D-15A3BD20455A}" dt="2022-01-01T11:26:35.716" v="28" actId="1076"/>
          <ac:picMkLst>
            <pc:docMk/>
            <pc:sldMk cId="2061970363" sldId="260"/>
            <ac:picMk id="6" creationId="{C356900E-0DF5-4CDF-9DC7-4F18123C5491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3963224374" sldId="260"/>
        </pc:sldMkLst>
      </pc:sldChg>
      <pc:sldChg chg="addSp delSp modSp add mod">
        <pc:chgData name="Sarah Gothard" userId="0e53f415fda5f162" providerId="LiveId" clId="{362EF736-4735-45A7-B47D-15A3BD20455A}" dt="2022-01-01T11:27:12.420" v="37" actId="1076"/>
        <pc:sldMkLst>
          <pc:docMk/>
          <pc:sldMk cId="3322086868" sldId="261"/>
        </pc:sldMkLst>
        <pc:picChg chg="del">
          <ac:chgData name="Sarah Gothard" userId="0e53f415fda5f162" providerId="LiveId" clId="{362EF736-4735-45A7-B47D-15A3BD20455A}" dt="2022-01-01T11:26:38.301" v="29" actId="478"/>
          <ac:picMkLst>
            <pc:docMk/>
            <pc:sldMk cId="3322086868" sldId="261"/>
            <ac:picMk id="3" creationId="{27B5EEAE-1C2F-4D92-886B-E5930F95D234}"/>
          </ac:picMkLst>
        </pc:picChg>
        <pc:picChg chg="add mod">
          <ac:chgData name="Sarah Gothard" userId="0e53f415fda5f162" providerId="LiveId" clId="{362EF736-4735-45A7-B47D-15A3BD20455A}" dt="2022-01-01T11:27:12.420" v="37" actId="1076"/>
          <ac:picMkLst>
            <pc:docMk/>
            <pc:sldMk cId="3322086868" sldId="261"/>
            <ac:picMk id="5" creationId="{4C17A98C-C8F9-4D16-9328-8C4E1FED847A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4006603043" sldId="261"/>
        </pc:sldMkLst>
      </pc:sldChg>
      <pc:sldChg chg="addSp modSp add mod">
        <pc:chgData name="Sarah Gothard" userId="0e53f415fda5f162" providerId="LiveId" clId="{362EF736-4735-45A7-B47D-15A3BD20455A}" dt="2022-01-01T11:31:39.521" v="57" actId="1076"/>
        <pc:sldMkLst>
          <pc:docMk/>
          <pc:sldMk cId="458751653" sldId="262"/>
        </pc:sldMkLst>
        <pc:picChg chg="add mod">
          <ac:chgData name="Sarah Gothard" userId="0e53f415fda5f162" providerId="LiveId" clId="{362EF736-4735-45A7-B47D-15A3BD20455A}" dt="2022-01-01T11:31:39.521" v="57" actId="1076"/>
          <ac:picMkLst>
            <pc:docMk/>
            <pc:sldMk cId="458751653" sldId="262"/>
            <ac:picMk id="3" creationId="{B1557178-1198-4522-85D5-1C72DD5C90CA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880211811" sldId="263"/>
        </pc:sldMkLst>
      </pc:sldChg>
      <pc:sldChg chg="addSp delSp modSp add mod">
        <pc:chgData name="Sarah Gothard" userId="0e53f415fda5f162" providerId="LiveId" clId="{362EF736-4735-45A7-B47D-15A3BD20455A}" dt="2022-01-01T11:28:38.170" v="43" actId="1076"/>
        <pc:sldMkLst>
          <pc:docMk/>
          <pc:sldMk cId="1154413850" sldId="263"/>
        </pc:sldMkLst>
        <pc:picChg chg="add del">
          <ac:chgData name="Sarah Gothard" userId="0e53f415fda5f162" providerId="LiveId" clId="{362EF736-4735-45A7-B47D-15A3BD20455A}" dt="2022-01-01T11:27:29.156" v="39" actId="21"/>
          <ac:picMkLst>
            <pc:docMk/>
            <pc:sldMk cId="1154413850" sldId="263"/>
            <ac:picMk id="3" creationId="{CF421DF6-25B8-495B-91F7-F472F9EF6C0B}"/>
          </ac:picMkLst>
        </pc:picChg>
        <pc:picChg chg="add mod">
          <ac:chgData name="Sarah Gothard" userId="0e53f415fda5f162" providerId="LiveId" clId="{362EF736-4735-45A7-B47D-15A3BD20455A}" dt="2022-01-01T11:28:38.170" v="43" actId="1076"/>
          <ac:picMkLst>
            <pc:docMk/>
            <pc:sldMk cId="1154413850" sldId="263"/>
            <ac:picMk id="6" creationId="{4611B3ED-AC9F-4349-A63E-7038E7D6693E}"/>
          </ac:picMkLst>
        </pc:picChg>
      </pc:sldChg>
      <pc:sldChg chg="addSp modSp add mod">
        <pc:chgData name="Sarah Gothard" userId="0e53f415fda5f162" providerId="LiveId" clId="{362EF736-4735-45A7-B47D-15A3BD20455A}" dt="2022-01-01T11:32:40.993" v="60" actId="1076"/>
        <pc:sldMkLst>
          <pc:docMk/>
          <pc:sldMk cId="589633593" sldId="264"/>
        </pc:sldMkLst>
        <pc:picChg chg="add mod">
          <ac:chgData name="Sarah Gothard" userId="0e53f415fda5f162" providerId="LiveId" clId="{362EF736-4735-45A7-B47D-15A3BD20455A}" dt="2022-01-01T11:32:40.993" v="60" actId="1076"/>
          <ac:picMkLst>
            <pc:docMk/>
            <pc:sldMk cId="589633593" sldId="264"/>
            <ac:picMk id="3" creationId="{F91E6380-FCE5-4130-AB80-3D1A21E469FF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2180558229" sldId="264"/>
        </pc:sldMkLst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423695097" sldId="265"/>
        </pc:sldMkLst>
      </pc:sldChg>
      <pc:sldChg chg="addSp delSp modSp add mod">
        <pc:chgData name="Sarah Gothard" userId="0e53f415fda5f162" providerId="LiveId" clId="{362EF736-4735-45A7-B47D-15A3BD20455A}" dt="2022-01-01T11:33:19.722" v="69" actId="1076"/>
        <pc:sldMkLst>
          <pc:docMk/>
          <pc:sldMk cId="3686536209" sldId="265"/>
        </pc:sldMkLst>
        <pc:picChg chg="del">
          <ac:chgData name="Sarah Gothard" userId="0e53f415fda5f162" providerId="LiveId" clId="{362EF736-4735-45A7-B47D-15A3BD20455A}" dt="2022-01-01T11:32:47.375" v="62" actId="478"/>
          <ac:picMkLst>
            <pc:docMk/>
            <pc:sldMk cId="3686536209" sldId="265"/>
            <ac:picMk id="3" creationId="{F91E6380-FCE5-4130-AB80-3D1A21E469FF}"/>
          </ac:picMkLst>
        </pc:picChg>
        <pc:picChg chg="add mod">
          <ac:chgData name="Sarah Gothard" userId="0e53f415fda5f162" providerId="LiveId" clId="{362EF736-4735-45A7-B47D-15A3BD20455A}" dt="2022-01-01T11:33:19.722" v="69" actId="1076"/>
          <ac:picMkLst>
            <pc:docMk/>
            <pc:sldMk cId="3686536209" sldId="265"/>
            <ac:picMk id="5" creationId="{11BE0984-1FB1-4CC8-BDAA-87D9000424C7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479022883" sldId="266"/>
        </pc:sldMkLst>
      </pc:sldChg>
      <pc:sldChg chg="addSp delSp modSp new del mod">
        <pc:chgData name="Sarah Gothard" userId="0e53f415fda5f162" providerId="LiveId" clId="{362EF736-4735-45A7-B47D-15A3BD20455A}" dt="2022-01-01T11:39:39.921" v="114" actId="47"/>
        <pc:sldMkLst>
          <pc:docMk/>
          <pc:sldMk cId="1159135834" sldId="266"/>
        </pc:sldMkLst>
        <pc:picChg chg="add del">
          <ac:chgData name="Sarah Gothard" userId="0e53f415fda5f162" providerId="LiveId" clId="{362EF736-4735-45A7-B47D-15A3BD20455A}" dt="2022-01-01T11:34:38.361" v="73" actId="21"/>
          <ac:picMkLst>
            <pc:docMk/>
            <pc:sldMk cId="1159135834" sldId="266"/>
            <ac:picMk id="6" creationId="{16193056-4970-4F5E-ADDC-2E05C1A7F773}"/>
          </ac:picMkLst>
        </pc:picChg>
        <pc:picChg chg="add del">
          <ac:chgData name="Sarah Gothard" userId="0e53f415fda5f162" providerId="LiveId" clId="{362EF736-4735-45A7-B47D-15A3BD20455A}" dt="2022-01-01T11:36:07.544" v="83" actId="22"/>
          <ac:picMkLst>
            <pc:docMk/>
            <pc:sldMk cId="1159135834" sldId="266"/>
            <ac:picMk id="8" creationId="{7C6F514A-A67E-45A6-8722-165F3F352EB8}"/>
          </ac:picMkLst>
        </pc:picChg>
        <pc:picChg chg="add del">
          <ac:chgData name="Sarah Gothard" userId="0e53f415fda5f162" providerId="LiveId" clId="{362EF736-4735-45A7-B47D-15A3BD20455A}" dt="2022-01-01T11:36:57.809" v="86" actId="21"/>
          <ac:picMkLst>
            <pc:docMk/>
            <pc:sldMk cId="1159135834" sldId="266"/>
            <ac:picMk id="10" creationId="{B5C255DF-309F-4910-A092-7601C499FFF1}"/>
          </ac:picMkLst>
        </pc:picChg>
        <pc:picChg chg="add del">
          <ac:chgData name="Sarah Gothard" userId="0e53f415fda5f162" providerId="LiveId" clId="{362EF736-4735-45A7-B47D-15A3BD20455A}" dt="2022-01-01T11:38:07.656" v="95" actId="22"/>
          <ac:picMkLst>
            <pc:docMk/>
            <pc:sldMk cId="1159135834" sldId="266"/>
            <ac:picMk id="12" creationId="{96595E6D-9639-4497-9B0E-90DB55FA8B53}"/>
          </ac:picMkLst>
        </pc:picChg>
        <pc:picChg chg="add del mod">
          <ac:chgData name="Sarah Gothard" userId="0e53f415fda5f162" providerId="LiveId" clId="{362EF736-4735-45A7-B47D-15A3BD20455A}" dt="2022-01-01T11:38:40.060" v="99" actId="21"/>
          <ac:picMkLst>
            <pc:docMk/>
            <pc:sldMk cId="1159135834" sldId="266"/>
            <ac:picMk id="14" creationId="{A7A4550D-7E67-444C-9B1E-6C23243EBD3C}"/>
          </ac:picMkLst>
        </pc:picChg>
        <pc:picChg chg="add del">
          <ac:chgData name="Sarah Gothard" userId="0e53f415fda5f162" providerId="LiveId" clId="{362EF736-4735-45A7-B47D-15A3BD20455A}" dt="2022-01-01T11:39:14.141" v="107" actId="21"/>
          <ac:picMkLst>
            <pc:docMk/>
            <pc:sldMk cId="1159135834" sldId="266"/>
            <ac:picMk id="16" creationId="{BAD84952-1D90-44E5-871E-20F398263F9D}"/>
          </ac:picMkLst>
        </pc:picChg>
      </pc:sldChg>
      <pc:sldChg chg="addSp delSp modSp add mod">
        <pc:chgData name="Sarah Gothard" userId="0e53f415fda5f162" providerId="LiveId" clId="{362EF736-4735-45A7-B47D-15A3BD20455A}" dt="2022-01-01T11:35:01.616" v="81" actId="1076"/>
        <pc:sldMkLst>
          <pc:docMk/>
          <pc:sldMk cId="3100798684" sldId="267"/>
        </pc:sldMkLst>
        <pc:picChg chg="del">
          <ac:chgData name="Sarah Gothard" userId="0e53f415fda5f162" providerId="LiveId" clId="{362EF736-4735-45A7-B47D-15A3BD20455A}" dt="2022-01-01T11:34:40.662" v="74" actId="478"/>
          <ac:picMkLst>
            <pc:docMk/>
            <pc:sldMk cId="3100798684" sldId="267"/>
            <ac:picMk id="5" creationId="{11BE0984-1FB1-4CC8-BDAA-87D9000424C7}"/>
          </ac:picMkLst>
        </pc:picChg>
        <pc:picChg chg="add mod">
          <ac:chgData name="Sarah Gothard" userId="0e53f415fda5f162" providerId="LiveId" clId="{362EF736-4735-45A7-B47D-15A3BD20455A}" dt="2022-01-01T11:35:01.616" v="81" actId="1076"/>
          <ac:picMkLst>
            <pc:docMk/>
            <pc:sldMk cId="3100798684" sldId="267"/>
            <ac:picMk id="6" creationId="{E3B0DAC6-44AB-437E-B7C4-210B3719BABB}"/>
          </ac:picMkLst>
        </pc:picChg>
      </pc:sldChg>
      <pc:sldChg chg="addSp delSp modSp add mod">
        <pc:chgData name="Sarah Gothard" userId="0e53f415fda5f162" providerId="LiveId" clId="{362EF736-4735-45A7-B47D-15A3BD20455A}" dt="2022-01-01T11:37:24.383" v="93" actId="1076"/>
        <pc:sldMkLst>
          <pc:docMk/>
          <pc:sldMk cId="952746302" sldId="268"/>
        </pc:sldMkLst>
        <pc:picChg chg="del">
          <ac:chgData name="Sarah Gothard" userId="0e53f415fda5f162" providerId="LiveId" clId="{362EF736-4735-45A7-B47D-15A3BD20455A}" dt="2022-01-01T11:37:01.079" v="87" actId="478"/>
          <ac:picMkLst>
            <pc:docMk/>
            <pc:sldMk cId="952746302" sldId="268"/>
            <ac:picMk id="6" creationId="{E3B0DAC6-44AB-437E-B7C4-210B3719BABB}"/>
          </ac:picMkLst>
        </pc:picChg>
        <pc:picChg chg="add mod">
          <ac:chgData name="Sarah Gothard" userId="0e53f415fda5f162" providerId="LiveId" clId="{362EF736-4735-45A7-B47D-15A3BD20455A}" dt="2022-01-01T11:37:24.383" v="93" actId="1076"/>
          <ac:picMkLst>
            <pc:docMk/>
            <pc:sldMk cId="952746302" sldId="268"/>
            <ac:picMk id="7" creationId="{39731694-6D40-4BFC-B159-4B113427B1AE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3245864521" sldId="268"/>
        </pc:sldMkLst>
      </pc:sldChg>
      <pc:sldChg chg="addSp delSp modSp add mod">
        <pc:chgData name="Sarah Gothard" userId="0e53f415fda5f162" providerId="LiveId" clId="{362EF736-4735-45A7-B47D-15A3BD20455A}" dt="2022-01-01T11:38:53.327" v="104" actId="1076"/>
        <pc:sldMkLst>
          <pc:docMk/>
          <pc:sldMk cId="3340908445" sldId="269"/>
        </pc:sldMkLst>
        <pc:picChg chg="add mod">
          <ac:chgData name="Sarah Gothard" userId="0e53f415fda5f162" providerId="LiveId" clId="{362EF736-4735-45A7-B47D-15A3BD20455A}" dt="2022-01-01T11:38:53.327" v="104" actId="1076"/>
          <ac:picMkLst>
            <pc:docMk/>
            <pc:sldMk cId="3340908445" sldId="269"/>
            <ac:picMk id="6" creationId="{7505C465-8DA4-4ECF-89E8-9580632620AC}"/>
          </ac:picMkLst>
        </pc:picChg>
        <pc:picChg chg="del">
          <ac:chgData name="Sarah Gothard" userId="0e53f415fda5f162" providerId="LiveId" clId="{362EF736-4735-45A7-B47D-15A3BD20455A}" dt="2022-01-01T11:38:43.819" v="100" actId="478"/>
          <ac:picMkLst>
            <pc:docMk/>
            <pc:sldMk cId="3340908445" sldId="269"/>
            <ac:picMk id="7" creationId="{39731694-6D40-4BFC-B159-4B113427B1AE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3570303880" sldId="269"/>
        </pc:sldMkLst>
      </pc:sldChg>
      <pc:sldChg chg="addSp delSp modSp add mod">
        <pc:chgData name="Sarah Gothard" userId="0e53f415fda5f162" providerId="LiveId" clId="{362EF736-4735-45A7-B47D-15A3BD20455A}" dt="2022-01-01T11:39:37.070" v="113" actId="1076"/>
        <pc:sldMkLst>
          <pc:docMk/>
          <pc:sldMk cId="1704590041" sldId="270"/>
        </pc:sldMkLst>
        <pc:picChg chg="del">
          <ac:chgData name="Sarah Gothard" userId="0e53f415fda5f162" providerId="LiveId" clId="{362EF736-4735-45A7-B47D-15A3BD20455A}" dt="2022-01-01T11:39:17.067" v="108" actId="478"/>
          <ac:picMkLst>
            <pc:docMk/>
            <pc:sldMk cId="1704590041" sldId="270"/>
            <ac:picMk id="6" creationId="{7505C465-8DA4-4ECF-89E8-9580632620AC}"/>
          </ac:picMkLst>
        </pc:picChg>
        <pc:picChg chg="add mod">
          <ac:chgData name="Sarah Gothard" userId="0e53f415fda5f162" providerId="LiveId" clId="{362EF736-4735-45A7-B47D-15A3BD20455A}" dt="2022-01-01T11:39:37.070" v="113" actId="1076"/>
          <ac:picMkLst>
            <pc:docMk/>
            <pc:sldMk cId="1704590041" sldId="270"/>
            <ac:picMk id="7" creationId="{EFA453F0-F1BF-457C-909E-24FC5D940F14}"/>
          </ac:picMkLst>
        </pc:picChg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2254899847" sldId="271"/>
        </pc:sldMkLst>
      </pc:sldChg>
      <pc:sldChg chg="add ord">
        <pc:chgData name="Sarah Gothard" userId="0e53f415fda5f162" providerId="LiveId" clId="{362EF736-4735-45A7-B47D-15A3BD20455A}" dt="2022-01-01T11:39:55.014" v="117"/>
        <pc:sldMkLst>
          <pc:docMk/>
          <pc:sldMk cId="2474595424" sldId="271"/>
        </pc:sldMkLst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2063085522" sldId="272"/>
        </pc:sldMkLst>
      </pc:sldChg>
      <pc:sldChg chg="del">
        <pc:chgData name="Sarah Gothard" userId="0e53f415fda5f162" providerId="LiveId" clId="{362EF736-4735-45A7-B47D-15A3BD20455A}" dt="2022-01-01T11:22:58.420" v="2" actId="47"/>
        <pc:sldMkLst>
          <pc:docMk/>
          <pc:sldMk cId="4109023769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29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042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283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77458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5102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917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821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7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983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435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6879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5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0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5716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9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BD349-2152-45B5-BDC7-B8966B35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9" y="2593248"/>
            <a:ext cx="10914842" cy="16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31694-6D40-4BFC-B159-4B113427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89" y="525706"/>
            <a:ext cx="10085222" cy="58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5C465-8DA4-4ECF-89E8-95806326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86" y="583727"/>
            <a:ext cx="10130028" cy="56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0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453F0-F1BF-457C-909E-24FC5D94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6" y="1724414"/>
            <a:ext cx="10800588" cy="3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1B3ED-AC9F-4349-A63E-7038E7D6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543617"/>
            <a:ext cx="10759440" cy="57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5EEAE-1C2F-4D92-886B-E5930F95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605266"/>
            <a:ext cx="10698480" cy="56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6900E-0DF5-4CDF-9DC7-4F18123C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538024"/>
            <a:ext cx="10241280" cy="57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7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7A98C-C8F9-4D16-9328-8C4E1FED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1863699"/>
            <a:ext cx="10469880" cy="35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8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1B3ED-AC9F-4349-A63E-7038E7D6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543617"/>
            <a:ext cx="10759440" cy="57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57178-1198-4522-85D5-1C72DD5C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661213"/>
            <a:ext cx="10142220" cy="56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E6380-FCE5-4130-AB80-3D1A21E4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572785"/>
            <a:ext cx="10485120" cy="57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E0984-1FB1-4CC8-BDAA-87D90004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74" y="1873498"/>
            <a:ext cx="10776452" cy="34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3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3AB0C-0B9A-49B5-929D-B895E017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0DAC6-44AB-437E-B7C4-210B3719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2" y="670560"/>
            <a:ext cx="10712955" cy="55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8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</cp:revision>
  <dcterms:created xsi:type="dcterms:W3CDTF">2019-09-29T18:51:18Z</dcterms:created>
  <dcterms:modified xsi:type="dcterms:W3CDTF">2022-01-01T11:40:19Z</dcterms:modified>
</cp:coreProperties>
</file>