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2" r:id="rId9"/>
    <p:sldId id="263" r:id="rId10"/>
    <p:sldId id="269" r:id="rId11"/>
    <p:sldId id="264" r:id="rId12"/>
    <p:sldId id="265" r:id="rId13"/>
    <p:sldId id="270" r:id="rId14"/>
    <p:sldId id="266" r:id="rId15"/>
    <p:sldId id="267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0055" autoAdjust="0"/>
  </p:normalViewPr>
  <p:slideViewPr>
    <p:cSldViewPr snapToGrid="0" showGuides="1">
      <p:cViewPr varScale="1">
        <p:scale>
          <a:sx n="65" d="100"/>
          <a:sy n="65" d="100"/>
        </p:scale>
        <p:origin x="22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C32850B3-AF94-4A01-95E4-1776A868815F}"/>
  </pc:docChgLst>
  <pc:docChgLst>
    <pc:chgData name="Sarah Gothard" userId="0e53f415fda5f162" providerId="LiveId" clId="{A872CE92-9069-4602-A0E6-2C351A6BA0FC}"/>
  </pc:docChgLst>
  <pc:docChgLst>
    <pc:chgData name="Sarah Gothard" userId="0e53f415fda5f162" providerId="LiveId" clId="{2CF83D3E-7808-4906-A817-3FE13A9E240D}"/>
  </pc:docChgLst>
  <pc:docChgLst>
    <pc:chgData name="Sarah Gothard" userId="0e53f415fda5f162" providerId="LiveId" clId="{6BC325C2-ED23-4764-A444-82D5D76CEAB8}"/>
    <pc:docChg chg="custSel mod modSld">
      <pc:chgData name="Sarah Gothard" userId="0e53f415fda5f162" providerId="LiveId" clId="{6BC325C2-ED23-4764-A444-82D5D76CEAB8}" dt="2019-10-04T02:24:31.047" v="18" actId="26606"/>
      <pc:docMkLst>
        <pc:docMk/>
      </pc:docMkLst>
      <pc:sldChg chg="addSp modSp mod setBg">
        <pc:chgData name="Sarah Gothard" userId="0e53f415fda5f162" providerId="LiveId" clId="{6BC325C2-ED23-4764-A444-82D5D76CEAB8}" dt="2019-10-04T02:23:35.866" v="0" actId="26606"/>
        <pc:sldMkLst>
          <pc:docMk/>
          <pc:sldMk cId="1496548791" sldId="256"/>
        </pc:sldMkLst>
        <pc:spChg chg="mod ord">
          <ac:chgData name="Sarah Gothard" userId="0e53f415fda5f162" providerId="LiveId" clId="{6BC325C2-ED23-4764-A444-82D5D76CEAB8}" dt="2019-10-04T02:23:35.866" v="0" actId="26606"/>
          <ac:spMkLst>
            <pc:docMk/>
            <pc:sldMk cId="1496548791" sldId="256"/>
            <ac:spMk id="4" creationId="{2FB69CFF-619C-43B4-AB98-032C187BF1E3}"/>
          </ac:spMkLst>
        </pc:spChg>
        <pc:spChg chg="add">
          <ac:chgData name="Sarah Gothard" userId="0e53f415fda5f162" providerId="LiveId" clId="{6BC325C2-ED23-4764-A444-82D5D76CEAB8}" dt="2019-10-04T02:23:35.866" v="0" actId="26606"/>
          <ac:spMkLst>
            <pc:docMk/>
            <pc:sldMk cId="1496548791" sldId="256"/>
            <ac:spMk id="9" creationId="{32BC26D8-82FB-445E-AA49-62A77D7C1EE0}"/>
          </ac:spMkLst>
        </pc:spChg>
        <pc:spChg chg="add">
          <ac:chgData name="Sarah Gothard" userId="0e53f415fda5f162" providerId="LiveId" clId="{6BC325C2-ED23-4764-A444-82D5D76CEAB8}" dt="2019-10-04T02:23:35.866" v="0" actId="26606"/>
          <ac:spMkLst>
            <pc:docMk/>
            <pc:sldMk cId="1496548791" sldId="256"/>
            <ac:spMk id="11" creationId="{CB44330D-EA18-4254-AA95-EB49948539B8}"/>
          </ac:spMkLst>
        </pc:spChg>
        <pc:picChg chg="mod">
          <ac:chgData name="Sarah Gothard" userId="0e53f415fda5f162" providerId="LiveId" clId="{6BC325C2-ED23-4764-A444-82D5D76CEAB8}" dt="2019-10-04T02:23:35.866" v="0" actId="26606"/>
          <ac:picMkLst>
            <pc:docMk/>
            <pc:sldMk cId="1496548791" sldId="256"/>
            <ac:picMk id="2" creationId="{C3571DB6-01C3-413A-936B-B0F9294C3282}"/>
          </ac:picMkLst>
        </pc:picChg>
      </pc:sldChg>
      <pc:sldChg chg="addSp modSp mod setBg">
        <pc:chgData name="Sarah Gothard" userId="0e53f415fda5f162" providerId="LiveId" clId="{6BC325C2-ED23-4764-A444-82D5D76CEAB8}" dt="2019-10-04T02:23:38.095" v="1" actId="26606"/>
        <pc:sldMkLst>
          <pc:docMk/>
          <pc:sldMk cId="1985197813" sldId="257"/>
        </pc:sldMkLst>
        <pc:spChg chg="mod ord">
          <ac:chgData name="Sarah Gothard" userId="0e53f415fda5f162" providerId="LiveId" clId="{6BC325C2-ED23-4764-A444-82D5D76CEAB8}" dt="2019-10-04T02:23:38.095" v="1" actId="26606"/>
          <ac:spMkLst>
            <pc:docMk/>
            <pc:sldMk cId="1985197813" sldId="257"/>
            <ac:spMk id="4" creationId="{A363DB6E-974E-49C5-8201-D5C2F4F7E4F2}"/>
          </ac:spMkLst>
        </pc:spChg>
        <pc:spChg chg="add">
          <ac:chgData name="Sarah Gothard" userId="0e53f415fda5f162" providerId="LiveId" clId="{6BC325C2-ED23-4764-A444-82D5D76CEAB8}" dt="2019-10-04T02:23:38.095" v="1" actId="26606"/>
          <ac:spMkLst>
            <pc:docMk/>
            <pc:sldMk cId="1985197813" sldId="257"/>
            <ac:spMk id="11" creationId="{32BC26D8-82FB-445E-AA49-62A77D7C1EE0}"/>
          </ac:spMkLst>
        </pc:spChg>
        <pc:spChg chg="add">
          <ac:chgData name="Sarah Gothard" userId="0e53f415fda5f162" providerId="LiveId" clId="{6BC325C2-ED23-4764-A444-82D5D76CEAB8}" dt="2019-10-04T02:23:38.095" v="1" actId="26606"/>
          <ac:spMkLst>
            <pc:docMk/>
            <pc:sldMk cId="1985197813" sldId="257"/>
            <ac:spMk id="13" creationId="{CB44330D-EA18-4254-AA95-EB49948539B8}"/>
          </ac:spMkLst>
        </pc:spChg>
        <pc:picChg chg="mod">
          <ac:chgData name="Sarah Gothard" userId="0e53f415fda5f162" providerId="LiveId" clId="{6BC325C2-ED23-4764-A444-82D5D76CEAB8}" dt="2019-10-04T02:23:38.095" v="1" actId="26606"/>
          <ac:picMkLst>
            <pc:docMk/>
            <pc:sldMk cId="1985197813" sldId="257"/>
            <ac:picMk id="6" creationId="{1E0D9DE2-D03E-4EBF-85FC-EB6BDC4F70C3}"/>
          </ac:picMkLst>
        </pc:picChg>
      </pc:sldChg>
      <pc:sldChg chg="addSp modSp mod setBg">
        <pc:chgData name="Sarah Gothard" userId="0e53f415fda5f162" providerId="LiveId" clId="{6BC325C2-ED23-4764-A444-82D5D76CEAB8}" dt="2019-10-04T02:23:40.349" v="2" actId="26606"/>
        <pc:sldMkLst>
          <pc:docMk/>
          <pc:sldMk cId="615285177" sldId="258"/>
        </pc:sldMkLst>
        <pc:spChg chg="mod ord">
          <ac:chgData name="Sarah Gothard" userId="0e53f415fda5f162" providerId="LiveId" clId="{6BC325C2-ED23-4764-A444-82D5D76CEAB8}" dt="2019-10-04T02:23:40.349" v="2" actId="26606"/>
          <ac:spMkLst>
            <pc:docMk/>
            <pc:sldMk cId="615285177" sldId="258"/>
            <ac:spMk id="4" creationId="{A363DB6E-974E-49C5-8201-D5C2F4F7E4F2}"/>
          </ac:spMkLst>
        </pc:spChg>
        <pc:spChg chg="add">
          <ac:chgData name="Sarah Gothard" userId="0e53f415fda5f162" providerId="LiveId" clId="{6BC325C2-ED23-4764-A444-82D5D76CEAB8}" dt="2019-10-04T02:23:40.349" v="2" actId="26606"/>
          <ac:spMkLst>
            <pc:docMk/>
            <pc:sldMk cId="615285177" sldId="258"/>
            <ac:spMk id="9" creationId="{32BC26D8-82FB-445E-AA49-62A77D7C1EE0}"/>
          </ac:spMkLst>
        </pc:spChg>
        <pc:spChg chg="add">
          <ac:chgData name="Sarah Gothard" userId="0e53f415fda5f162" providerId="LiveId" clId="{6BC325C2-ED23-4764-A444-82D5D76CEAB8}" dt="2019-10-04T02:23:40.349" v="2" actId="26606"/>
          <ac:spMkLst>
            <pc:docMk/>
            <pc:sldMk cId="615285177" sldId="258"/>
            <ac:spMk id="11" creationId="{CB44330D-EA18-4254-AA95-EB49948539B8}"/>
          </ac:spMkLst>
        </pc:spChg>
        <pc:picChg chg="mod">
          <ac:chgData name="Sarah Gothard" userId="0e53f415fda5f162" providerId="LiveId" clId="{6BC325C2-ED23-4764-A444-82D5D76CEAB8}" dt="2019-10-04T02:23:40.349" v="2" actId="26606"/>
          <ac:picMkLst>
            <pc:docMk/>
            <pc:sldMk cId="615285177" sldId="258"/>
            <ac:picMk id="2" creationId="{B104C7B3-1932-49A1-85D9-5CD4C3EF2E17}"/>
          </ac:picMkLst>
        </pc:picChg>
      </pc:sldChg>
      <pc:sldChg chg="addSp modSp mod setBg">
        <pc:chgData name="Sarah Gothard" userId="0e53f415fda5f162" providerId="LiveId" clId="{6BC325C2-ED23-4764-A444-82D5D76CEAB8}" dt="2019-10-04T02:23:42.331" v="3" actId="26606"/>
        <pc:sldMkLst>
          <pc:docMk/>
          <pc:sldMk cId="835787425" sldId="259"/>
        </pc:sldMkLst>
        <pc:spChg chg="mod ord">
          <ac:chgData name="Sarah Gothard" userId="0e53f415fda5f162" providerId="LiveId" clId="{6BC325C2-ED23-4764-A444-82D5D76CEAB8}" dt="2019-10-04T02:23:42.331" v="3" actId="26606"/>
          <ac:spMkLst>
            <pc:docMk/>
            <pc:sldMk cId="835787425" sldId="259"/>
            <ac:spMk id="4" creationId="{A363DB6E-974E-49C5-8201-D5C2F4F7E4F2}"/>
          </ac:spMkLst>
        </pc:spChg>
        <pc:spChg chg="add">
          <ac:chgData name="Sarah Gothard" userId="0e53f415fda5f162" providerId="LiveId" clId="{6BC325C2-ED23-4764-A444-82D5D76CEAB8}" dt="2019-10-04T02:23:42.331" v="3" actId="26606"/>
          <ac:spMkLst>
            <pc:docMk/>
            <pc:sldMk cId="835787425" sldId="259"/>
            <ac:spMk id="9" creationId="{32BC26D8-82FB-445E-AA49-62A77D7C1EE0}"/>
          </ac:spMkLst>
        </pc:spChg>
        <pc:spChg chg="add">
          <ac:chgData name="Sarah Gothard" userId="0e53f415fda5f162" providerId="LiveId" clId="{6BC325C2-ED23-4764-A444-82D5D76CEAB8}" dt="2019-10-04T02:23:42.331" v="3" actId="26606"/>
          <ac:spMkLst>
            <pc:docMk/>
            <pc:sldMk cId="835787425" sldId="259"/>
            <ac:spMk id="11" creationId="{CB44330D-EA18-4254-AA95-EB49948539B8}"/>
          </ac:spMkLst>
        </pc:spChg>
        <pc:picChg chg="mod">
          <ac:chgData name="Sarah Gothard" userId="0e53f415fda5f162" providerId="LiveId" clId="{6BC325C2-ED23-4764-A444-82D5D76CEAB8}" dt="2019-10-04T02:23:42.331" v="3" actId="26606"/>
          <ac:picMkLst>
            <pc:docMk/>
            <pc:sldMk cId="835787425" sldId="259"/>
            <ac:picMk id="2" creationId="{8A4A9C4C-2507-444C-B34C-8A73FCF0D6A8}"/>
          </ac:picMkLst>
        </pc:picChg>
      </pc:sldChg>
      <pc:sldChg chg="addSp modSp mod setBg">
        <pc:chgData name="Sarah Gothard" userId="0e53f415fda5f162" providerId="LiveId" clId="{6BC325C2-ED23-4764-A444-82D5D76CEAB8}" dt="2019-10-04T02:23:44.391" v="4" actId="26606"/>
        <pc:sldMkLst>
          <pc:docMk/>
          <pc:sldMk cId="376363400" sldId="260"/>
        </pc:sldMkLst>
        <pc:spChg chg="mod ord">
          <ac:chgData name="Sarah Gothard" userId="0e53f415fda5f162" providerId="LiveId" clId="{6BC325C2-ED23-4764-A444-82D5D76CEAB8}" dt="2019-10-04T02:23:44.391" v="4" actId="26606"/>
          <ac:spMkLst>
            <pc:docMk/>
            <pc:sldMk cId="376363400" sldId="260"/>
            <ac:spMk id="4" creationId="{A363DB6E-974E-49C5-8201-D5C2F4F7E4F2}"/>
          </ac:spMkLst>
        </pc:spChg>
        <pc:spChg chg="add">
          <ac:chgData name="Sarah Gothard" userId="0e53f415fda5f162" providerId="LiveId" clId="{6BC325C2-ED23-4764-A444-82D5D76CEAB8}" dt="2019-10-04T02:23:44.391" v="4" actId="26606"/>
          <ac:spMkLst>
            <pc:docMk/>
            <pc:sldMk cId="376363400" sldId="260"/>
            <ac:spMk id="9" creationId="{32BC26D8-82FB-445E-AA49-62A77D7C1EE0}"/>
          </ac:spMkLst>
        </pc:spChg>
        <pc:spChg chg="add">
          <ac:chgData name="Sarah Gothard" userId="0e53f415fda5f162" providerId="LiveId" clId="{6BC325C2-ED23-4764-A444-82D5D76CEAB8}" dt="2019-10-04T02:23:44.391" v="4" actId="26606"/>
          <ac:spMkLst>
            <pc:docMk/>
            <pc:sldMk cId="376363400" sldId="260"/>
            <ac:spMk id="11" creationId="{CB44330D-EA18-4254-AA95-EB49948539B8}"/>
          </ac:spMkLst>
        </pc:spChg>
        <pc:picChg chg="mod">
          <ac:chgData name="Sarah Gothard" userId="0e53f415fda5f162" providerId="LiveId" clId="{6BC325C2-ED23-4764-A444-82D5D76CEAB8}" dt="2019-10-04T02:23:44.391" v="4" actId="26606"/>
          <ac:picMkLst>
            <pc:docMk/>
            <pc:sldMk cId="376363400" sldId="260"/>
            <ac:picMk id="2" creationId="{1C0E1992-427B-4500-B97E-CCCAD18B2CE9}"/>
          </ac:picMkLst>
        </pc:picChg>
      </pc:sldChg>
      <pc:sldChg chg="addSp modSp mod setBg">
        <pc:chgData name="Sarah Gothard" userId="0e53f415fda5f162" providerId="LiveId" clId="{6BC325C2-ED23-4764-A444-82D5D76CEAB8}" dt="2019-10-04T02:23:48.778" v="5" actId="26606"/>
        <pc:sldMkLst>
          <pc:docMk/>
          <pc:sldMk cId="2195749298" sldId="261"/>
        </pc:sldMkLst>
        <pc:spChg chg="mod ord">
          <ac:chgData name="Sarah Gothard" userId="0e53f415fda5f162" providerId="LiveId" clId="{6BC325C2-ED23-4764-A444-82D5D76CEAB8}" dt="2019-10-04T02:23:48.778" v="5" actId="26606"/>
          <ac:spMkLst>
            <pc:docMk/>
            <pc:sldMk cId="2195749298" sldId="261"/>
            <ac:spMk id="4" creationId="{A363DB6E-974E-49C5-8201-D5C2F4F7E4F2}"/>
          </ac:spMkLst>
        </pc:spChg>
        <pc:spChg chg="add">
          <ac:chgData name="Sarah Gothard" userId="0e53f415fda5f162" providerId="LiveId" clId="{6BC325C2-ED23-4764-A444-82D5D76CEAB8}" dt="2019-10-04T02:23:48.778" v="5" actId="26606"/>
          <ac:spMkLst>
            <pc:docMk/>
            <pc:sldMk cId="2195749298" sldId="261"/>
            <ac:spMk id="9" creationId="{32BC26D8-82FB-445E-AA49-62A77D7C1EE0}"/>
          </ac:spMkLst>
        </pc:spChg>
        <pc:spChg chg="add">
          <ac:chgData name="Sarah Gothard" userId="0e53f415fda5f162" providerId="LiveId" clId="{6BC325C2-ED23-4764-A444-82D5D76CEAB8}" dt="2019-10-04T02:23:48.778" v="5" actId="26606"/>
          <ac:spMkLst>
            <pc:docMk/>
            <pc:sldMk cId="2195749298" sldId="261"/>
            <ac:spMk id="11" creationId="{CB44330D-EA18-4254-AA95-EB49948539B8}"/>
          </ac:spMkLst>
        </pc:spChg>
        <pc:picChg chg="mod">
          <ac:chgData name="Sarah Gothard" userId="0e53f415fda5f162" providerId="LiveId" clId="{6BC325C2-ED23-4764-A444-82D5D76CEAB8}" dt="2019-10-04T02:23:48.778" v="5" actId="26606"/>
          <ac:picMkLst>
            <pc:docMk/>
            <pc:sldMk cId="2195749298" sldId="261"/>
            <ac:picMk id="2" creationId="{6156B457-C084-43F1-9DC8-604F09A0DBB3}"/>
          </ac:picMkLst>
        </pc:picChg>
      </pc:sldChg>
      <pc:sldChg chg="addSp modSp mod setBg">
        <pc:chgData name="Sarah Gothard" userId="0e53f415fda5f162" providerId="LiveId" clId="{6BC325C2-ED23-4764-A444-82D5D76CEAB8}" dt="2019-10-04T02:23:56.595" v="7" actId="26606"/>
        <pc:sldMkLst>
          <pc:docMk/>
          <pc:sldMk cId="2018302948" sldId="262"/>
        </pc:sldMkLst>
        <pc:spChg chg="mod ord">
          <ac:chgData name="Sarah Gothard" userId="0e53f415fda5f162" providerId="LiveId" clId="{6BC325C2-ED23-4764-A444-82D5D76CEAB8}" dt="2019-10-04T02:23:56.595" v="7" actId="26606"/>
          <ac:spMkLst>
            <pc:docMk/>
            <pc:sldMk cId="2018302948" sldId="262"/>
            <ac:spMk id="4" creationId="{A363DB6E-974E-49C5-8201-D5C2F4F7E4F2}"/>
          </ac:spMkLst>
        </pc:spChg>
        <pc:spChg chg="add">
          <ac:chgData name="Sarah Gothard" userId="0e53f415fda5f162" providerId="LiveId" clId="{6BC325C2-ED23-4764-A444-82D5D76CEAB8}" dt="2019-10-04T02:23:56.595" v="7" actId="26606"/>
          <ac:spMkLst>
            <pc:docMk/>
            <pc:sldMk cId="2018302948" sldId="262"/>
            <ac:spMk id="9" creationId="{32BC26D8-82FB-445E-AA49-62A77D7C1EE0}"/>
          </ac:spMkLst>
        </pc:spChg>
        <pc:spChg chg="add">
          <ac:chgData name="Sarah Gothard" userId="0e53f415fda5f162" providerId="LiveId" clId="{6BC325C2-ED23-4764-A444-82D5D76CEAB8}" dt="2019-10-04T02:23:56.595" v="7" actId="26606"/>
          <ac:spMkLst>
            <pc:docMk/>
            <pc:sldMk cId="2018302948" sldId="262"/>
            <ac:spMk id="11" creationId="{CB44330D-EA18-4254-AA95-EB49948539B8}"/>
          </ac:spMkLst>
        </pc:spChg>
        <pc:picChg chg="mod">
          <ac:chgData name="Sarah Gothard" userId="0e53f415fda5f162" providerId="LiveId" clId="{6BC325C2-ED23-4764-A444-82D5D76CEAB8}" dt="2019-10-04T02:23:56.595" v="7" actId="26606"/>
          <ac:picMkLst>
            <pc:docMk/>
            <pc:sldMk cId="2018302948" sldId="262"/>
            <ac:picMk id="2" creationId="{673B7587-7880-44FD-BC9E-11776DCA2602}"/>
          </ac:picMkLst>
        </pc:picChg>
      </pc:sldChg>
      <pc:sldChg chg="addSp modSp mod setBg">
        <pc:chgData name="Sarah Gothard" userId="0e53f415fda5f162" providerId="LiveId" clId="{6BC325C2-ED23-4764-A444-82D5D76CEAB8}" dt="2019-10-04T02:23:59.186" v="8" actId="26606"/>
        <pc:sldMkLst>
          <pc:docMk/>
          <pc:sldMk cId="1846565360" sldId="263"/>
        </pc:sldMkLst>
        <pc:spChg chg="mod ord">
          <ac:chgData name="Sarah Gothard" userId="0e53f415fda5f162" providerId="LiveId" clId="{6BC325C2-ED23-4764-A444-82D5D76CEAB8}" dt="2019-10-04T02:23:59.186" v="8" actId="26606"/>
          <ac:spMkLst>
            <pc:docMk/>
            <pc:sldMk cId="1846565360" sldId="263"/>
            <ac:spMk id="4" creationId="{A363DB6E-974E-49C5-8201-D5C2F4F7E4F2}"/>
          </ac:spMkLst>
        </pc:spChg>
        <pc:spChg chg="add">
          <ac:chgData name="Sarah Gothard" userId="0e53f415fda5f162" providerId="LiveId" clId="{6BC325C2-ED23-4764-A444-82D5D76CEAB8}" dt="2019-10-04T02:23:59.186" v="8" actId="26606"/>
          <ac:spMkLst>
            <pc:docMk/>
            <pc:sldMk cId="1846565360" sldId="263"/>
            <ac:spMk id="9" creationId="{32BC26D8-82FB-445E-AA49-62A77D7C1EE0}"/>
          </ac:spMkLst>
        </pc:spChg>
        <pc:spChg chg="add">
          <ac:chgData name="Sarah Gothard" userId="0e53f415fda5f162" providerId="LiveId" clId="{6BC325C2-ED23-4764-A444-82D5D76CEAB8}" dt="2019-10-04T02:23:59.186" v="8" actId="26606"/>
          <ac:spMkLst>
            <pc:docMk/>
            <pc:sldMk cId="1846565360" sldId="263"/>
            <ac:spMk id="11" creationId="{CB44330D-EA18-4254-AA95-EB49948539B8}"/>
          </ac:spMkLst>
        </pc:spChg>
        <pc:picChg chg="mod">
          <ac:chgData name="Sarah Gothard" userId="0e53f415fda5f162" providerId="LiveId" clId="{6BC325C2-ED23-4764-A444-82D5D76CEAB8}" dt="2019-10-04T02:23:59.186" v="8" actId="26606"/>
          <ac:picMkLst>
            <pc:docMk/>
            <pc:sldMk cId="1846565360" sldId="263"/>
            <ac:picMk id="2" creationId="{CD5D87C9-65B5-4AED-9008-0A32E9F70CE6}"/>
          </ac:picMkLst>
        </pc:picChg>
      </pc:sldChg>
      <pc:sldChg chg="addSp modSp mod setBg">
        <pc:chgData name="Sarah Gothard" userId="0e53f415fda5f162" providerId="LiveId" clId="{6BC325C2-ED23-4764-A444-82D5D76CEAB8}" dt="2019-10-04T02:24:03.654" v="10" actId="26606"/>
        <pc:sldMkLst>
          <pc:docMk/>
          <pc:sldMk cId="1704788849" sldId="264"/>
        </pc:sldMkLst>
        <pc:spChg chg="mod ord">
          <ac:chgData name="Sarah Gothard" userId="0e53f415fda5f162" providerId="LiveId" clId="{6BC325C2-ED23-4764-A444-82D5D76CEAB8}" dt="2019-10-04T02:24:03.654" v="10" actId="26606"/>
          <ac:spMkLst>
            <pc:docMk/>
            <pc:sldMk cId="1704788849" sldId="264"/>
            <ac:spMk id="4" creationId="{A363DB6E-974E-49C5-8201-D5C2F4F7E4F2}"/>
          </ac:spMkLst>
        </pc:spChg>
        <pc:spChg chg="add">
          <ac:chgData name="Sarah Gothard" userId="0e53f415fda5f162" providerId="LiveId" clId="{6BC325C2-ED23-4764-A444-82D5D76CEAB8}" dt="2019-10-04T02:24:03.654" v="10" actId="26606"/>
          <ac:spMkLst>
            <pc:docMk/>
            <pc:sldMk cId="1704788849" sldId="264"/>
            <ac:spMk id="9" creationId="{32BC26D8-82FB-445E-AA49-62A77D7C1EE0}"/>
          </ac:spMkLst>
        </pc:spChg>
        <pc:spChg chg="add">
          <ac:chgData name="Sarah Gothard" userId="0e53f415fda5f162" providerId="LiveId" clId="{6BC325C2-ED23-4764-A444-82D5D76CEAB8}" dt="2019-10-04T02:24:03.654" v="10" actId="26606"/>
          <ac:spMkLst>
            <pc:docMk/>
            <pc:sldMk cId="1704788849" sldId="264"/>
            <ac:spMk id="11" creationId="{CB44330D-EA18-4254-AA95-EB49948539B8}"/>
          </ac:spMkLst>
        </pc:spChg>
        <pc:picChg chg="mod">
          <ac:chgData name="Sarah Gothard" userId="0e53f415fda5f162" providerId="LiveId" clId="{6BC325C2-ED23-4764-A444-82D5D76CEAB8}" dt="2019-10-04T02:24:03.654" v="10" actId="26606"/>
          <ac:picMkLst>
            <pc:docMk/>
            <pc:sldMk cId="1704788849" sldId="264"/>
            <ac:picMk id="2" creationId="{B130FD17-C0DA-4443-9D25-E1B630439F6B}"/>
          </ac:picMkLst>
        </pc:picChg>
      </pc:sldChg>
      <pc:sldChg chg="addSp modSp mod setBg">
        <pc:chgData name="Sarah Gothard" userId="0e53f415fda5f162" providerId="LiveId" clId="{6BC325C2-ED23-4764-A444-82D5D76CEAB8}" dt="2019-10-04T02:24:09.538" v="11" actId="26606"/>
        <pc:sldMkLst>
          <pc:docMk/>
          <pc:sldMk cId="2902517520" sldId="265"/>
        </pc:sldMkLst>
        <pc:spChg chg="mod ord">
          <ac:chgData name="Sarah Gothard" userId="0e53f415fda5f162" providerId="LiveId" clId="{6BC325C2-ED23-4764-A444-82D5D76CEAB8}" dt="2019-10-04T02:24:09.538" v="11" actId="26606"/>
          <ac:spMkLst>
            <pc:docMk/>
            <pc:sldMk cId="2902517520" sldId="265"/>
            <ac:spMk id="4" creationId="{A363DB6E-974E-49C5-8201-D5C2F4F7E4F2}"/>
          </ac:spMkLst>
        </pc:spChg>
        <pc:spChg chg="add">
          <ac:chgData name="Sarah Gothard" userId="0e53f415fda5f162" providerId="LiveId" clId="{6BC325C2-ED23-4764-A444-82D5D76CEAB8}" dt="2019-10-04T02:24:09.538" v="11" actId="26606"/>
          <ac:spMkLst>
            <pc:docMk/>
            <pc:sldMk cId="2902517520" sldId="265"/>
            <ac:spMk id="9" creationId="{32BC26D8-82FB-445E-AA49-62A77D7C1EE0}"/>
          </ac:spMkLst>
        </pc:spChg>
        <pc:spChg chg="add">
          <ac:chgData name="Sarah Gothard" userId="0e53f415fda5f162" providerId="LiveId" clId="{6BC325C2-ED23-4764-A444-82D5D76CEAB8}" dt="2019-10-04T02:24:09.538" v="11" actId="26606"/>
          <ac:spMkLst>
            <pc:docMk/>
            <pc:sldMk cId="2902517520" sldId="265"/>
            <ac:spMk id="11" creationId="{CB44330D-EA18-4254-AA95-EB49948539B8}"/>
          </ac:spMkLst>
        </pc:spChg>
        <pc:picChg chg="mod">
          <ac:chgData name="Sarah Gothard" userId="0e53f415fda5f162" providerId="LiveId" clId="{6BC325C2-ED23-4764-A444-82D5D76CEAB8}" dt="2019-10-04T02:24:09.538" v="11" actId="26606"/>
          <ac:picMkLst>
            <pc:docMk/>
            <pc:sldMk cId="2902517520" sldId="265"/>
            <ac:picMk id="2" creationId="{2FAD2940-CF6F-46B7-8151-7C5D8C93089C}"/>
          </ac:picMkLst>
        </pc:picChg>
      </pc:sldChg>
      <pc:sldChg chg="addSp modSp mod setBg">
        <pc:chgData name="Sarah Gothard" userId="0e53f415fda5f162" providerId="LiveId" clId="{6BC325C2-ED23-4764-A444-82D5D76CEAB8}" dt="2019-10-04T02:24:16.647" v="13" actId="26606"/>
        <pc:sldMkLst>
          <pc:docMk/>
          <pc:sldMk cId="3828008713" sldId="266"/>
        </pc:sldMkLst>
        <pc:spChg chg="mod ord">
          <ac:chgData name="Sarah Gothard" userId="0e53f415fda5f162" providerId="LiveId" clId="{6BC325C2-ED23-4764-A444-82D5D76CEAB8}" dt="2019-10-04T02:24:16.647" v="13" actId="26606"/>
          <ac:spMkLst>
            <pc:docMk/>
            <pc:sldMk cId="3828008713" sldId="266"/>
            <ac:spMk id="4" creationId="{A363DB6E-974E-49C5-8201-D5C2F4F7E4F2}"/>
          </ac:spMkLst>
        </pc:spChg>
        <pc:spChg chg="add">
          <ac:chgData name="Sarah Gothard" userId="0e53f415fda5f162" providerId="LiveId" clId="{6BC325C2-ED23-4764-A444-82D5D76CEAB8}" dt="2019-10-04T02:24:16.647" v="13" actId="26606"/>
          <ac:spMkLst>
            <pc:docMk/>
            <pc:sldMk cId="3828008713" sldId="266"/>
            <ac:spMk id="9" creationId="{32BC26D8-82FB-445E-AA49-62A77D7C1EE0}"/>
          </ac:spMkLst>
        </pc:spChg>
        <pc:spChg chg="add">
          <ac:chgData name="Sarah Gothard" userId="0e53f415fda5f162" providerId="LiveId" clId="{6BC325C2-ED23-4764-A444-82D5D76CEAB8}" dt="2019-10-04T02:24:16.647" v="13" actId="26606"/>
          <ac:spMkLst>
            <pc:docMk/>
            <pc:sldMk cId="3828008713" sldId="266"/>
            <ac:spMk id="11" creationId="{CB44330D-EA18-4254-AA95-EB49948539B8}"/>
          </ac:spMkLst>
        </pc:spChg>
        <pc:picChg chg="mod">
          <ac:chgData name="Sarah Gothard" userId="0e53f415fda5f162" providerId="LiveId" clId="{6BC325C2-ED23-4764-A444-82D5D76CEAB8}" dt="2019-10-04T02:24:16.647" v="13" actId="26606"/>
          <ac:picMkLst>
            <pc:docMk/>
            <pc:sldMk cId="3828008713" sldId="266"/>
            <ac:picMk id="2" creationId="{A6C2CA04-11E7-4A30-8D41-B95D8466F004}"/>
          </ac:picMkLst>
        </pc:picChg>
      </pc:sldChg>
      <pc:sldChg chg="addSp modSp mod setBg">
        <pc:chgData name="Sarah Gothard" userId="0e53f415fda5f162" providerId="LiveId" clId="{6BC325C2-ED23-4764-A444-82D5D76CEAB8}" dt="2019-10-04T02:24:19.256" v="14" actId="26606"/>
        <pc:sldMkLst>
          <pc:docMk/>
          <pc:sldMk cId="3747500602" sldId="267"/>
        </pc:sldMkLst>
        <pc:spChg chg="mod ord">
          <ac:chgData name="Sarah Gothard" userId="0e53f415fda5f162" providerId="LiveId" clId="{6BC325C2-ED23-4764-A444-82D5D76CEAB8}" dt="2019-10-04T02:24:19.256" v="14" actId="26606"/>
          <ac:spMkLst>
            <pc:docMk/>
            <pc:sldMk cId="3747500602" sldId="267"/>
            <ac:spMk id="4" creationId="{A363DB6E-974E-49C5-8201-D5C2F4F7E4F2}"/>
          </ac:spMkLst>
        </pc:spChg>
        <pc:spChg chg="add">
          <ac:chgData name="Sarah Gothard" userId="0e53f415fda5f162" providerId="LiveId" clId="{6BC325C2-ED23-4764-A444-82D5D76CEAB8}" dt="2019-10-04T02:24:19.256" v="14" actId="26606"/>
          <ac:spMkLst>
            <pc:docMk/>
            <pc:sldMk cId="3747500602" sldId="267"/>
            <ac:spMk id="9" creationId="{32BC26D8-82FB-445E-AA49-62A77D7C1EE0}"/>
          </ac:spMkLst>
        </pc:spChg>
        <pc:spChg chg="add">
          <ac:chgData name="Sarah Gothard" userId="0e53f415fda5f162" providerId="LiveId" clId="{6BC325C2-ED23-4764-A444-82D5D76CEAB8}" dt="2019-10-04T02:24:19.256" v="14" actId="26606"/>
          <ac:spMkLst>
            <pc:docMk/>
            <pc:sldMk cId="3747500602" sldId="267"/>
            <ac:spMk id="11" creationId="{CB44330D-EA18-4254-AA95-EB49948539B8}"/>
          </ac:spMkLst>
        </pc:spChg>
        <pc:picChg chg="mod">
          <ac:chgData name="Sarah Gothard" userId="0e53f415fda5f162" providerId="LiveId" clId="{6BC325C2-ED23-4764-A444-82D5D76CEAB8}" dt="2019-10-04T02:24:19.256" v="14" actId="26606"/>
          <ac:picMkLst>
            <pc:docMk/>
            <pc:sldMk cId="3747500602" sldId="267"/>
            <ac:picMk id="2" creationId="{DA26D457-F9BE-4A58-8832-39615D6B46CB}"/>
          </ac:picMkLst>
        </pc:picChg>
      </pc:sldChg>
      <pc:sldChg chg="addSp modSp mod setBg">
        <pc:chgData name="Sarah Gothard" userId="0e53f415fda5f162" providerId="LiveId" clId="{6BC325C2-ED23-4764-A444-82D5D76CEAB8}" dt="2019-10-04T02:23:52.486" v="6" actId="26606"/>
        <pc:sldMkLst>
          <pc:docMk/>
          <pc:sldMk cId="2687499883" sldId="268"/>
        </pc:sldMkLst>
        <pc:spChg chg="mod ord">
          <ac:chgData name="Sarah Gothard" userId="0e53f415fda5f162" providerId="LiveId" clId="{6BC325C2-ED23-4764-A444-82D5D76CEAB8}" dt="2019-10-04T02:23:52.486" v="6" actId="26606"/>
          <ac:spMkLst>
            <pc:docMk/>
            <pc:sldMk cId="2687499883" sldId="268"/>
            <ac:spMk id="4" creationId="{A363DB6E-974E-49C5-8201-D5C2F4F7E4F2}"/>
          </ac:spMkLst>
        </pc:spChg>
        <pc:spChg chg="add">
          <ac:chgData name="Sarah Gothard" userId="0e53f415fda5f162" providerId="LiveId" clId="{6BC325C2-ED23-4764-A444-82D5D76CEAB8}" dt="2019-10-04T02:23:52.486" v="6" actId="26606"/>
          <ac:spMkLst>
            <pc:docMk/>
            <pc:sldMk cId="2687499883" sldId="268"/>
            <ac:spMk id="9" creationId="{32BC26D8-82FB-445E-AA49-62A77D7C1EE0}"/>
          </ac:spMkLst>
        </pc:spChg>
        <pc:spChg chg="add">
          <ac:chgData name="Sarah Gothard" userId="0e53f415fda5f162" providerId="LiveId" clId="{6BC325C2-ED23-4764-A444-82D5D76CEAB8}" dt="2019-10-04T02:23:52.486" v="6" actId="26606"/>
          <ac:spMkLst>
            <pc:docMk/>
            <pc:sldMk cId="2687499883" sldId="268"/>
            <ac:spMk id="11" creationId="{CB44330D-EA18-4254-AA95-EB49948539B8}"/>
          </ac:spMkLst>
        </pc:spChg>
        <pc:picChg chg="mod">
          <ac:chgData name="Sarah Gothard" userId="0e53f415fda5f162" providerId="LiveId" clId="{6BC325C2-ED23-4764-A444-82D5D76CEAB8}" dt="2019-10-04T02:23:52.486" v="6" actId="26606"/>
          <ac:picMkLst>
            <pc:docMk/>
            <pc:sldMk cId="2687499883" sldId="268"/>
            <ac:picMk id="2" creationId="{8A4A9C4C-2507-444C-B34C-8A73FCF0D6A8}"/>
          </ac:picMkLst>
        </pc:picChg>
      </pc:sldChg>
      <pc:sldChg chg="addSp modSp mod setBg">
        <pc:chgData name="Sarah Gothard" userId="0e53f415fda5f162" providerId="LiveId" clId="{6BC325C2-ED23-4764-A444-82D5D76CEAB8}" dt="2019-10-04T02:24:01.403" v="9" actId="26606"/>
        <pc:sldMkLst>
          <pc:docMk/>
          <pc:sldMk cId="2260614719" sldId="269"/>
        </pc:sldMkLst>
        <pc:spChg chg="mod ord">
          <ac:chgData name="Sarah Gothard" userId="0e53f415fda5f162" providerId="LiveId" clId="{6BC325C2-ED23-4764-A444-82D5D76CEAB8}" dt="2019-10-04T02:24:01.403" v="9" actId="26606"/>
          <ac:spMkLst>
            <pc:docMk/>
            <pc:sldMk cId="2260614719" sldId="269"/>
            <ac:spMk id="4" creationId="{A363DB6E-974E-49C5-8201-D5C2F4F7E4F2}"/>
          </ac:spMkLst>
        </pc:spChg>
        <pc:spChg chg="add">
          <ac:chgData name="Sarah Gothard" userId="0e53f415fda5f162" providerId="LiveId" clId="{6BC325C2-ED23-4764-A444-82D5D76CEAB8}" dt="2019-10-04T02:24:01.403" v="9" actId="26606"/>
          <ac:spMkLst>
            <pc:docMk/>
            <pc:sldMk cId="2260614719" sldId="269"/>
            <ac:spMk id="9" creationId="{32BC26D8-82FB-445E-AA49-62A77D7C1EE0}"/>
          </ac:spMkLst>
        </pc:spChg>
        <pc:spChg chg="add">
          <ac:chgData name="Sarah Gothard" userId="0e53f415fda5f162" providerId="LiveId" clId="{6BC325C2-ED23-4764-A444-82D5D76CEAB8}" dt="2019-10-04T02:24:01.403" v="9" actId="26606"/>
          <ac:spMkLst>
            <pc:docMk/>
            <pc:sldMk cId="2260614719" sldId="269"/>
            <ac:spMk id="11" creationId="{CB44330D-EA18-4254-AA95-EB49948539B8}"/>
          </ac:spMkLst>
        </pc:spChg>
        <pc:picChg chg="mod">
          <ac:chgData name="Sarah Gothard" userId="0e53f415fda5f162" providerId="LiveId" clId="{6BC325C2-ED23-4764-A444-82D5D76CEAB8}" dt="2019-10-04T02:24:01.403" v="9" actId="26606"/>
          <ac:picMkLst>
            <pc:docMk/>
            <pc:sldMk cId="2260614719" sldId="269"/>
            <ac:picMk id="2" creationId="{8A4A9C4C-2507-444C-B34C-8A73FCF0D6A8}"/>
          </ac:picMkLst>
        </pc:picChg>
      </pc:sldChg>
      <pc:sldChg chg="addSp modSp mod setBg">
        <pc:chgData name="Sarah Gothard" userId="0e53f415fda5f162" providerId="LiveId" clId="{6BC325C2-ED23-4764-A444-82D5D76CEAB8}" dt="2019-10-04T02:24:14.382" v="12" actId="26606"/>
        <pc:sldMkLst>
          <pc:docMk/>
          <pc:sldMk cId="1678925426" sldId="270"/>
        </pc:sldMkLst>
        <pc:spChg chg="mod ord">
          <ac:chgData name="Sarah Gothard" userId="0e53f415fda5f162" providerId="LiveId" clId="{6BC325C2-ED23-4764-A444-82D5D76CEAB8}" dt="2019-10-04T02:24:14.382" v="12" actId="26606"/>
          <ac:spMkLst>
            <pc:docMk/>
            <pc:sldMk cId="1678925426" sldId="270"/>
            <ac:spMk id="4" creationId="{A363DB6E-974E-49C5-8201-D5C2F4F7E4F2}"/>
          </ac:spMkLst>
        </pc:spChg>
        <pc:spChg chg="add">
          <ac:chgData name="Sarah Gothard" userId="0e53f415fda5f162" providerId="LiveId" clId="{6BC325C2-ED23-4764-A444-82D5D76CEAB8}" dt="2019-10-04T02:24:14.382" v="12" actId="26606"/>
          <ac:spMkLst>
            <pc:docMk/>
            <pc:sldMk cId="1678925426" sldId="270"/>
            <ac:spMk id="9" creationId="{32BC26D8-82FB-445E-AA49-62A77D7C1EE0}"/>
          </ac:spMkLst>
        </pc:spChg>
        <pc:spChg chg="add">
          <ac:chgData name="Sarah Gothard" userId="0e53f415fda5f162" providerId="LiveId" clId="{6BC325C2-ED23-4764-A444-82D5D76CEAB8}" dt="2019-10-04T02:24:14.382" v="12" actId="26606"/>
          <ac:spMkLst>
            <pc:docMk/>
            <pc:sldMk cId="1678925426" sldId="270"/>
            <ac:spMk id="11" creationId="{CB44330D-EA18-4254-AA95-EB49948539B8}"/>
          </ac:spMkLst>
        </pc:spChg>
        <pc:picChg chg="mod">
          <ac:chgData name="Sarah Gothard" userId="0e53f415fda5f162" providerId="LiveId" clId="{6BC325C2-ED23-4764-A444-82D5D76CEAB8}" dt="2019-10-04T02:24:14.382" v="12" actId="26606"/>
          <ac:picMkLst>
            <pc:docMk/>
            <pc:sldMk cId="1678925426" sldId="270"/>
            <ac:picMk id="2" creationId="{8A4A9C4C-2507-444C-B34C-8A73FCF0D6A8}"/>
          </ac:picMkLst>
        </pc:picChg>
      </pc:sldChg>
      <pc:sldChg chg="addSp modSp mod setBg">
        <pc:chgData name="Sarah Gothard" userId="0e53f415fda5f162" providerId="LiveId" clId="{6BC325C2-ED23-4764-A444-82D5D76CEAB8}" dt="2019-10-04T02:24:21.704" v="15" actId="26606"/>
        <pc:sldMkLst>
          <pc:docMk/>
          <pc:sldMk cId="4058782449" sldId="271"/>
        </pc:sldMkLst>
        <pc:spChg chg="mod ord">
          <ac:chgData name="Sarah Gothard" userId="0e53f415fda5f162" providerId="LiveId" clId="{6BC325C2-ED23-4764-A444-82D5D76CEAB8}" dt="2019-10-04T02:24:21.704" v="15" actId="26606"/>
          <ac:spMkLst>
            <pc:docMk/>
            <pc:sldMk cId="4058782449" sldId="271"/>
            <ac:spMk id="4" creationId="{A363DB6E-974E-49C5-8201-D5C2F4F7E4F2}"/>
          </ac:spMkLst>
        </pc:spChg>
        <pc:spChg chg="add">
          <ac:chgData name="Sarah Gothard" userId="0e53f415fda5f162" providerId="LiveId" clId="{6BC325C2-ED23-4764-A444-82D5D76CEAB8}" dt="2019-10-04T02:24:21.704" v="15" actId="26606"/>
          <ac:spMkLst>
            <pc:docMk/>
            <pc:sldMk cId="4058782449" sldId="271"/>
            <ac:spMk id="9" creationId="{32BC26D8-82FB-445E-AA49-62A77D7C1EE0}"/>
          </ac:spMkLst>
        </pc:spChg>
        <pc:spChg chg="add">
          <ac:chgData name="Sarah Gothard" userId="0e53f415fda5f162" providerId="LiveId" clId="{6BC325C2-ED23-4764-A444-82D5D76CEAB8}" dt="2019-10-04T02:24:21.704" v="15" actId="26606"/>
          <ac:spMkLst>
            <pc:docMk/>
            <pc:sldMk cId="4058782449" sldId="271"/>
            <ac:spMk id="11" creationId="{CB44330D-EA18-4254-AA95-EB49948539B8}"/>
          </ac:spMkLst>
        </pc:spChg>
        <pc:picChg chg="mod">
          <ac:chgData name="Sarah Gothard" userId="0e53f415fda5f162" providerId="LiveId" clId="{6BC325C2-ED23-4764-A444-82D5D76CEAB8}" dt="2019-10-04T02:24:21.704" v="15" actId="26606"/>
          <ac:picMkLst>
            <pc:docMk/>
            <pc:sldMk cId="4058782449" sldId="271"/>
            <ac:picMk id="2" creationId="{8A4A9C4C-2507-444C-B34C-8A73FCF0D6A8}"/>
          </ac:picMkLst>
        </pc:picChg>
      </pc:sldChg>
      <pc:sldChg chg="addSp modSp mod setBg">
        <pc:chgData name="Sarah Gothard" userId="0e53f415fda5f162" providerId="LiveId" clId="{6BC325C2-ED23-4764-A444-82D5D76CEAB8}" dt="2019-10-04T02:24:25.926" v="16" actId="26606"/>
        <pc:sldMkLst>
          <pc:docMk/>
          <pc:sldMk cId="3977727083" sldId="272"/>
        </pc:sldMkLst>
        <pc:spChg chg="mod ord">
          <ac:chgData name="Sarah Gothard" userId="0e53f415fda5f162" providerId="LiveId" clId="{6BC325C2-ED23-4764-A444-82D5D76CEAB8}" dt="2019-10-04T02:24:25.926" v="16" actId="26606"/>
          <ac:spMkLst>
            <pc:docMk/>
            <pc:sldMk cId="3977727083" sldId="272"/>
            <ac:spMk id="4" creationId="{A363DB6E-974E-49C5-8201-D5C2F4F7E4F2}"/>
          </ac:spMkLst>
        </pc:spChg>
        <pc:spChg chg="add">
          <ac:chgData name="Sarah Gothard" userId="0e53f415fda5f162" providerId="LiveId" clId="{6BC325C2-ED23-4764-A444-82D5D76CEAB8}" dt="2019-10-04T02:24:25.926" v="16" actId="26606"/>
          <ac:spMkLst>
            <pc:docMk/>
            <pc:sldMk cId="3977727083" sldId="272"/>
            <ac:spMk id="9" creationId="{32BC26D8-82FB-445E-AA49-62A77D7C1EE0}"/>
          </ac:spMkLst>
        </pc:spChg>
        <pc:spChg chg="add">
          <ac:chgData name="Sarah Gothard" userId="0e53f415fda5f162" providerId="LiveId" clId="{6BC325C2-ED23-4764-A444-82D5D76CEAB8}" dt="2019-10-04T02:24:25.926" v="16" actId="26606"/>
          <ac:spMkLst>
            <pc:docMk/>
            <pc:sldMk cId="3977727083" sldId="272"/>
            <ac:spMk id="11" creationId="{CB44330D-EA18-4254-AA95-EB49948539B8}"/>
          </ac:spMkLst>
        </pc:spChg>
        <pc:picChg chg="mod">
          <ac:chgData name="Sarah Gothard" userId="0e53f415fda5f162" providerId="LiveId" clId="{6BC325C2-ED23-4764-A444-82D5D76CEAB8}" dt="2019-10-04T02:24:25.926" v="16" actId="26606"/>
          <ac:picMkLst>
            <pc:docMk/>
            <pc:sldMk cId="3977727083" sldId="272"/>
            <ac:picMk id="2" creationId="{64C3A685-D08B-4510-81F0-009F360C44EC}"/>
          </ac:picMkLst>
        </pc:picChg>
      </pc:sldChg>
      <pc:sldChg chg="addSp modSp mod setBg">
        <pc:chgData name="Sarah Gothard" userId="0e53f415fda5f162" providerId="LiveId" clId="{6BC325C2-ED23-4764-A444-82D5D76CEAB8}" dt="2019-10-04T02:24:28.231" v="17" actId="26606"/>
        <pc:sldMkLst>
          <pc:docMk/>
          <pc:sldMk cId="2141691655" sldId="273"/>
        </pc:sldMkLst>
        <pc:spChg chg="mod ord">
          <ac:chgData name="Sarah Gothard" userId="0e53f415fda5f162" providerId="LiveId" clId="{6BC325C2-ED23-4764-A444-82D5D76CEAB8}" dt="2019-10-04T02:24:28.231" v="17" actId="26606"/>
          <ac:spMkLst>
            <pc:docMk/>
            <pc:sldMk cId="2141691655" sldId="273"/>
            <ac:spMk id="4" creationId="{A363DB6E-974E-49C5-8201-D5C2F4F7E4F2}"/>
          </ac:spMkLst>
        </pc:spChg>
        <pc:spChg chg="add">
          <ac:chgData name="Sarah Gothard" userId="0e53f415fda5f162" providerId="LiveId" clId="{6BC325C2-ED23-4764-A444-82D5D76CEAB8}" dt="2019-10-04T02:24:28.231" v="17" actId="26606"/>
          <ac:spMkLst>
            <pc:docMk/>
            <pc:sldMk cId="2141691655" sldId="273"/>
            <ac:spMk id="9" creationId="{32BC26D8-82FB-445E-AA49-62A77D7C1EE0}"/>
          </ac:spMkLst>
        </pc:spChg>
        <pc:spChg chg="add">
          <ac:chgData name="Sarah Gothard" userId="0e53f415fda5f162" providerId="LiveId" clId="{6BC325C2-ED23-4764-A444-82D5D76CEAB8}" dt="2019-10-04T02:24:28.231" v="17" actId="26606"/>
          <ac:spMkLst>
            <pc:docMk/>
            <pc:sldMk cId="2141691655" sldId="273"/>
            <ac:spMk id="11" creationId="{CB44330D-EA18-4254-AA95-EB49948539B8}"/>
          </ac:spMkLst>
        </pc:spChg>
        <pc:picChg chg="mod">
          <ac:chgData name="Sarah Gothard" userId="0e53f415fda5f162" providerId="LiveId" clId="{6BC325C2-ED23-4764-A444-82D5D76CEAB8}" dt="2019-10-04T02:24:28.231" v="17" actId="26606"/>
          <ac:picMkLst>
            <pc:docMk/>
            <pc:sldMk cId="2141691655" sldId="273"/>
            <ac:picMk id="2" creationId="{116B7BD1-E838-4F06-BF0D-21BF5651A45E}"/>
          </ac:picMkLst>
        </pc:picChg>
      </pc:sldChg>
      <pc:sldChg chg="addSp modSp mod setBg">
        <pc:chgData name="Sarah Gothard" userId="0e53f415fda5f162" providerId="LiveId" clId="{6BC325C2-ED23-4764-A444-82D5D76CEAB8}" dt="2019-10-04T02:24:31.047" v="18" actId="26606"/>
        <pc:sldMkLst>
          <pc:docMk/>
          <pc:sldMk cId="3065173761" sldId="274"/>
        </pc:sldMkLst>
        <pc:spChg chg="mod ord">
          <ac:chgData name="Sarah Gothard" userId="0e53f415fda5f162" providerId="LiveId" clId="{6BC325C2-ED23-4764-A444-82D5D76CEAB8}" dt="2019-10-04T02:24:31.047" v="18" actId="26606"/>
          <ac:spMkLst>
            <pc:docMk/>
            <pc:sldMk cId="3065173761" sldId="274"/>
            <ac:spMk id="4" creationId="{A363DB6E-974E-49C5-8201-D5C2F4F7E4F2}"/>
          </ac:spMkLst>
        </pc:spChg>
        <pc:spChg chg="add">
          <ac:chgData name="Sarah Gothard" userId="0e53f415fda5f162" providerId="LiveId" clId="{6BC325C2-ED23-4764-A444-82D5D76CEAB8}" dt="2019-10-04T02:24:31.047" v="18" actId="26606"/>
          <ac:spMkLst>
            <pc:docMk/>
            <pc:sldMk cId="3065173761" sldId="274"/>
            <ac:spMk id="9" creationId="{32BC26D8-82FB-445E-AA49-62A77D7C1EE0}"/>
          </ac:spMkLst>
        </pc:spChg>
        <pc:spChg chg="add">
          <ac:chgData name="Sarah Gothard" userId="0e53f415fda5f162" providerId="LiveId" clId="{6BC325C2-ED23-4764-A444-82D5D76CEAB8}" dt="2019-10-04T02:24:31.047" v="18" actId="26606"/>
          <ac:spMkLst>
            <pc:docMk/>
            <pc:sldMk cId="3065173761" sldId="274"/>
            <ac:spMk id="11" creationId="{CB44330D-EA18-4254-AA95-EB49948539B8}"/>
          </ac:spMkLst>
        </pc:spChg>
        <pc:picChg chg="mod">
          <ac:chgData name="Sarah Gothard" userId="0e53f415fda5f162" providerId="LiveId" clId="{6BC325C2-ED23-4764-A444-82D5D76CEAB8}" dt="2019-10-04T02:24:31.047" v="18" actId="26606"/>
          <ac:picMkLst>
            <pc:docMk/>
            <pc:sldMk cId="3065173761" sldId="274"/>
            <ac:picMk id="2" creationId="{8A4A9C4C-2507-444C-B34C-8A73FCF0D6A8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069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10/3/2019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90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68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732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836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024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10/3/2019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746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10/3/2019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844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10/3/2019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606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10/3/2019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017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10/3/2019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592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10/3/2019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574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10/3/2019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9896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00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3571DB6-01C3-413A-936B-B0F9294C32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283968"/>
            <a:ext cx="10905066" cy="229006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B69CFF-619C-43B4-AB98-032C187BF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496548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A4A9C4C-2507-444C-B34C-8A73FCF0D6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613" y="643467"/>
            <a:ext cx="1036477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63DB6E-974E-49C5-8201-D5C2F4F7E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60614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130FD17-C0DA-4443-9D25-E1B630439F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75470"/>
            <a:ext cx="10905066" cy="550705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63DB6E-974E-49C5-8201-D5C2F4F7E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047888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FAD2940-CF6F-46B7-8151-7C5D8C9308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75470"/>
            <a:ext cx="10905066" cy="550705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63DB6E-974E-49C5-8201-D5C2F4F7E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9025175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A4A9C4C-2507-444C-B34C-8A73FCF0D6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613" y="643467"/>
            <a:ext cx="1036477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63DB6E-974E-49C5-8201-D5C2F4F7E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6789254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6C2CA04-11E7-4A30-8D41-B95D8466F0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29997"/>
            <a:ext cx="10905066" cy="539800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63DB6E-974E-49C5-8201-D5C2F4F7E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8280087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A26D457-F9BE-4A58-8832-39615D6B46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75470"/>
            <a:ext cx="10905066" cy="550705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63DB6E-974E-49C5-8201-D5C2F4F7E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475006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A4A9C4C-2507-444C-B34C-8A73FCF0D6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613" y="643467"/>
            <a:ext cx="1036477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63DB6E-974E-49C5-8201-D5C2F4F7E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587824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4C3A685-D08B-4510-81F0-009F360C44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02733"/>
            <a:ext cx="10905066" cy="545253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63DB6E-974E-49C5-8201-D5C2F4F7E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777270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16B7BD1-E838-4F06-BF0D-21BF5651A4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198" y="643467"/>
            <a:ext cx="1081760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63DB6E-974E-49C5-8201-D5C2F4F7E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416916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A4A9C4C-2507-444C-B34C-8A73FCF0D6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613" y="643467"/>
            <a:ext cx="1036477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63DB6E-974E-49C5-8201-D5C2F4F7E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065173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E0D9DE2-D03E-4EBF-85FC-EB6BDC4F70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16364"/>
            <a:ext cx="10905066" cy="542527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63DB6E-974E-49C5-8201-D5C2F4F7E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985197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104C7B3-1932-49A1-85D9-5CD4C3EF2E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327" y="643467"/>
            <a:ext cx="107653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63DB6E-974E-49C5-8201-D5C2F4F7E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615285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A4A9C4C-2507-444C-B34C-8A73FCF0D6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613" y="643467"/>
            <a:ext cx="1036477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63DB6E-974E-49C5-8201-D5C2F4F7E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835787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C0E1992-427B-4500-B97E-CCCAD18B2C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29997"/>
            <a:ext cx="10905066" cy="539800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63DB6E-974E-49C5-8201-D5C2F4F7E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6363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156B457-C084-43F1-9DC8-604F09A0DB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327" y="643467"/>
            <a:ext cx="107653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63DB6E-974E-49C5-8201-D5C2F4F7E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95749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A4A9C4C-2507-444C-B34C-8A73FCF0D6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613" y="643467"/>
            <a:ext cx="1036477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63DB6E-974E-49C5-8201-D5C2F4F7E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687499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73B7587-7880-44FD-BC9E-11776DCA26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75470"/>
            <a:ext cx="10905066" cy="550705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63DB6E-974E-49C5-8201-D5C2F4F7E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018302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D5D87C9-65B5-4AED-9008-0A32E9F70C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63DB6E-974E-49C5-8201-D5C2F4F7E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46565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</Words>
  <Application>Microsoft Office PowerPoint</Application>
  <PresentationFormat>Widescreen</PresentationFormat>
  <Paragraphs>21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2019-10-04T02:24:31Z</dcterms:created>
  <dcterms:modified xsi:type="dcterms:W3CDTF">2019-10-04T02:24:33Z</dcterms:modified>
</cp:coreProperties>
</file>