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2" r:id="rId9"/>
    <p:sldId id="263" r:id="rId10"/>
    <p:sldId id="269" r:id="rId11"/>
    <p:sldId id="264" r:id="rId12"/>
    <p:sldId id="265" r:id="rId13"/>
    <p:sldId id="270" r:id="rId14"/>
    <p:sldId id="266" r:id="rId15"/>
    <p:sldId id="267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0055" autoAdjust="0"/>
  </p:normalViewPr>
  <p:slideViewPr>
    <p:cSldViewPr snapToGrid="0" showGuides="1">
      <p:cViewPr varScale="1">
        <p:scale>
          <a:sx n="65" d="100"/>
          <a:sy n="65" d="100"/>
        </p:scale>
        <p:origin x="22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C32850B3-AF94-4A01-95E4-1776A868815F}"/>
  </pc:docChgLst>
  <pc:docChgLst>
    <pc:chgData name="Sarah Gothard" userId="0e53f415fda5f162" providerId="LiveId" clId="{A872CE92-9069-4602-A0E6-2C351A6BA0FC}"/>
  </pc:docChgLst>
  <pc:docChgLst>
    <pc:chgData name="Sarah Gothard" userId="0e53f415fda5f162" providerId="LiveId" clId="{2CF83D3E-7808-4906-A817-3FE13A9E240D}"/>
  </pc:docChgLst>
  <pc:docChgLst>
    <pc:chgData name="Sarah Gothard" userId="0e53f415fda5f162" providerId="LiveId" clId="{6BC325C2-ED23-4764-A444-82D5D76CEAB8}"/>
    <pc:docChg chg="custSel mod modSld">
      <pc:chgData name="Sarah Gothard" userId="0e53f415fda5f162" providerId="LiveId" clId="{6BC325C2-ED23-4764-A444-82D5D76CEAB8}" dt="2019-10-04T02:24:31.047" v="18" actId="26606"/>
      <pc:docMkLst>
        <pc:docMk/>
      </pc:docMkLst>
      <pc:sldChg chg="addSp modSp mod setBg">
        <pc:chgData name="Sarah Gothard" userId="0e53f415fda5f162" providerId="LiveId" clId="{6BC325C2-ED23-4764-A444-82D5D76CEAB8}" dt="2019-10-04T02:23:35.866" v="0" actId="26606"/>
        <pc:sldMkLst>
          <pc:docMk/>
          <pc:sldMk cId="1496548791" sldId="256"/>
        </pc:sldMkLst>
        <pc:spChg chg="mod ord">
          <ac:chgData name="Sarah Gothard" userId="0e53f415fda5f162" providerId="LiveId" clId="{6BC325C2-ED23-4764-A444-82D5D76CEAB8}" dt="2019-10-04T02:23:35.866" v="0" actId="26606"/>
          <ac:spMkLst>
            <pc:docMk/>
            <pc:sldMk cId="1496548791" sldId="256"/>
            <ac:spMk id="4" creationId="{2FB69CFF-619C-43B4-AB98-032C187BF1E3}"/>
          </ac:spMkLst>
        </pc:spChg>
        <pc:spChg chg="add">
          <ac:chgData name="Sarah Gothard" userId="0e53f415fda5f162" providerId="LiveId" clId="{6BC325C2-ED23-4764-A444-82D5D76CEAB8}" dt="2019-10-04T02:23:35.866" v="0" actId="26606"/>
          <ac:spMkLst>
            <pc:docMk/>
            <pc:sldMk cId="1496548791" sldId="256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35.866" v="0" actId="26606"/>
          <ac:spMkLst>
            <pc:docMk/>
            <pc:sldMk cId="1496548791" sldId="256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35.866" v="0" actId="26606"/>
          <ac:picMkLst>
            <pc:docMk/>
            <pc:sldMk cId="1496548791" sldId="256"/>
            <ac:picMk id="2" creationId="{C3571DB6-01C3-413A-936B-B0F9294C3282}"/>
          </ac:picMkLst>
        </pc:picChg>
      </pc:sldChg>
      <pc:sldChg chg="addSp modSp mod setBg">
        <pc:chgData name="Sarah Gothard" userId="0e53f415fda5f162" providerId="LiveId" clId="{6BC325C2-ED23-4764-A444-82D5D76CEAB8}" dt="2019-10-04T02:23:38.095" v="1" actId="26606"/>
        <pc:sldMkLst>
          <pc:docMk/>
          <pc:sldMk cId="1985197813" sldId="257"/>
        </pc:sldMkLst>
        <pc:spChg chg="mod ord">
          <ac:chgData name="Sarah Gothard" userId="0e53f415fda5f162" providerId="LiveId" clId="{6BC325C2-ED23-4764-A444-82D5D76CEAB8}" dt="2019-10-04T02:23:38.095" v="1" actId="26606"/>
          <ac:spMkLst>
            <pc:docMk/>
            <pc:sldMk cId="1985197813" sldId="257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38.095" v="1" actId="26606"/>
          <ac:spMkLst>
            <pc:docMk/>
            <pc:sldMk cId="1985197813" sldId="257"/>
            <ac:spMk id="11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38.095" v="1" actId="26606"/>
          <ac:spMkLst>
            <pc:docMk/>
            <pc:sldMk cId="1985197813" sldId="257"/>
            <ac:spMk id="13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38.095" v="1" actId="26606"/>
          <ac:picMkLst>
            <pc:docMk/>
            <pc:sldMk cId="1985197813" sldId="257"/>
            <ac:picMk id="6" creationId="{1E0D9DE2-D03E-4EBF-85FC-EB6BDC4F70C3}"/>
          </ac:picMkLst>
        </pc:picChg>
      </pc:sldChg>
      <pc:sldChg chg="addSp modSp mod setBg">
        <pc:chgData name="Sarah Gothard" userId="0e53f415fda5f162" providerId="LiveId" clId="{6BC325C2-ED23-4764-A444-82D5D76CEAB8}" dt="2019-10-04T02:23:40.349" v="2" actId="26606"/>
        <pc:sldMkLst>
          <pc:docMk/>
          <pc:sldMk cId="615285177" sldId="258"/>
        </pc:sldMkLst>
        <pc:spChg chg="mod ord">
          <ac:chgData name="Sarah Gothard" userId="0e53f415fda5f162" providerId="LiveId" clId="{6BC325C2-ED23-4764-A444-82D5D76CEAB8}" dt="2019-10-04T02:23:40.349" v="2" actId="26606"/>
          <ac:spMkLst>
            <pc:docMk/>
            <pc:sldMk cId="615285177" sldId="258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40.349" v="2" actId="26606"/>
          <ac:spMkLst>
            <pc:docMk/>
            <pc:sldMk cId="615285177" sldId="258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40.349" v="2" actId="26606"/>
          <ac:spMkLst>
            <pc:docMk/>
            <pc:sldMk cId="615285177" sldId="258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40.349" v="2" actId="26606"/>
          <ac:picMkLst>
            <pc:docMk/>
            <pc:sldMk cId="615285177" sldId="258"/>
            <ac:picMk id="2" creationId="{B104C7B3-1932-49A1-85D9-5CD4C3EF2E17}"/>
          </ac:picMkLst>
        </pc:picChg>
      </pc:sldChg>
      <pc:sldChg chg="addSp modSp mod setBg">
        <pc:chgData name="Sarah Gothard" userId="0e53f415fda5f162" providerId="LiveId" clId="{6BC325C2-ED23-4764-A444-82D5D76CEAB8}" dt="2019-10-04T02:23:42.331" v="3" actId="26606"/>
        <pc:sldMkLst>
          <pc:docMk/>
          <pc:sldMk cId="835787425" sldId="259"/>
        </pc:sldMkLst>
        <pc:spChg chg="mod ord">
          <ac:chgData name="Sarah Gothard" userId="0e53f415fda5f162" providerId="LiveId" clId="{6BC325C2-ED23-4764-A444-82D5D76CEAB8}" dt="2019-10-04T02:23:42.331" v="3" actId="26606"/>
          <ac:spMkLst>
            <pc:docMk/>
            <pc:sldMk cId="835787425" sldId="259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42.331" v="3" actId="26606"/>
          <ac:spMkLst>
            <pc:docMk/>
            <pc:sldMk cId="835787425" sldId="259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42.331" v="3" actId="26606"/>
          <ac:spMkLst>
            <pc:docMk/>
            <pc:sldMk cId="835787425" sldId="259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42.331" v="3" actId="26606"/>
          <ac:picMkLst>
            <pc:docMk/>
            <pc:sldMk cId="835787425" sldId="259"/>
            <ac:picMk id="2" creationId="{8A4A9C4C-2507-444C-B34C-8A73FCF0D6A8}"/>
          </ac:picMkLst>
        </pc:picChg>
      </pc:sldChg>
      <pc:sldChg chg="addSp modSp mod setBg">
        <pc:chgData name="Sarah Gothard" userId="0e53f415fda5f162" providerId="LiveId" clId="{6BC325C2-ED23-4764-A444-82D5D76CEAB8}" dt="2019-10-04T02:23:44.391" v="4" actId="26606"/>
        <pc:sldMkLst>
          <pc:docMk/>
          <pc:sldMk cId="376363400" sldId="260"/>
        </pc:sldMkLst>
        <pc:spChg chg="mod ord">
          <ac:chgData name="Sarah Gothard" userId="0e53f415fda5f162" providerId="LiveId" clId="{6BC325C2-ED23-4764-A444-82D5D76CEAB8}" dt="2019-10-04T02:23:44.391" v="4" actId="26606"/>
          <ac:spMkLst>
            <pc:docMk/>
            <pc:sldMk cId="376363400" sldId="260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44.391" v="4" actId="26606"/>
          <ac:spMkLst>
            <pc:docMk/>
            <pc:sldMk cId="376363400" sldId="260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44.391" v="4" actId="26606"/>
          <ac:spMkLst>
            <pc:docMk/>
            <pc:sldMk cId="376363400" sldId="260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44.391" v="4" actId="26606"/>
          <ac:picMkLst>
            <pc:docMk/>
            <pc:sldMk cId="376363400" sldId="260"/>
            <ac:picMk id="2" creationId="{1C0E1992-427B-4500-B97E-CCCAD18B2CE9}"/>
          </ac:picMkLst>
        </pc:picChg>
      </pc:sldChg>
      <pc:sldChg chg="addSp modSp mod setBg">
        <pc:chgData name="Sarah Gothard" userId="0e53f415fda5f162" providerId="LiveId" clId="{6BC325C2-ED23-4764-A444-82D5D76CEAB8}" dt="2019-10-04T02:23:48.778" v="5" actId="26606"/>
        <pc:sldMkLst>
          <pc:docMk/>
          <pc:sldMk cId="2195749298" sldId="261"/>
        </pc:sldMkLst>
        <pc:spChg chg="mod ord">
          <ac:chgData name="Sarah Gothard" userId="0e53f415fda5f162" providerId="LiveId" clId="{6BC325C2-ED23-4764-A444-82D5D76CEAB8}" dt="2019-10-04T02:23:48.778" v="5" actId="26606"/>
          <ac:spMkLst>
            <pc:docMk/>
            <pc:sldMk cId="2195749298" sldId="261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48.778" v="5" actId="26606"/>
          <ac:spMkLst>
            <pc:docMk/>
            <pc:sldMk cId="2195749298" sldId="261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48.778" v="5" actId="26606"/>
          <ac:spMkLst>
            <pc:docMk/>
            <pc:sldMk cId="2195749298" sldId="261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48.778" v="5" actId="26606"/>
          <ac:picMkLst>
            <pc:docMk/>
            <pc:sldMk cId="2195749298" sldId="261"/>
            <ac:picMk id="2" creationId="{6156B457-C084-43F1-9DC8-604F09A0DBB3}"/>
          </ac:picMkLst>
        </pc:picChg>
      </pc:sldChg>
      <pc:sldChg chg="addSp modSp mod setBg">
        <pc:chgData name="Sarah Gothard" userId="0e53f415fda5f162" providerId="LiveId" clId="{6BC325C2-ED23-4764-A444-82D5D76CEAB8}" dt="2019-10-04T02:23:56.595" v="7" actId="26606"/>
        <pc:sldMkLst>
          <pc:docMk/>
          <pc:sldMk cId="2018302948" sldId="262"/>
        </pc:sldMkLst>
        <pc:spChg chg="mod ord">
          <ac:chgData name="Sarah Gothard" userId="0e53f415fda5f162" providerId="LiveId" clId="{6BC325C2-ED23-4764-A444-82D5D76CEAB8}" dt="2019-10-04T02:23:56.595" v="7" actId="26606"/>
          <ac:spMkLst>
            <pc:docMk/>
            <pc:sldMk cId="2018302948" sldId="262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56.595" v="7" actId="26606"/>
          <ac:spMkLst>
            <pc:docMk/>
            <pc:sldMk cId="2018302948" sldId="262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56.595" v="7" actId="26606"/>
          <ac:spMkLst>
            <pc:docMk/>
            <pc:sldMk cId="2018302948" sldId="262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56.595" v="7" actId="26606"/>
          <ac:picMkLst>
            <pc:docMk/>
            <pc:sldMk cId="2018302948" sldId="262"/>
            <ac:picMk id="2" creationId="{673B7587-7880-44FD-BC9E-11776DCA2602}"/>
          </ac:picMkLst>
        </pc:picChg>
      </pc:sldChg>
      <pc:sldChg chg="addSp modSp mod setBg">
        <pc:chgData name="Sarah Gothard" userId="0e53f415fda5f162" providerId="LiveId" clId="{6BC325C2-ED23-4764-A444-82D5D76CEAB8}" dt="2019-10-04T02:23:59.186" v="8" actId="26606"/>
        <pc:sldMkLst>
          <pc:docMk/>
          <pc:sldMk cId="1846565360" sldId="263"/>
        </pc:sldMkLst>
        <pc:spChg chg="mod ord">
          <ac:chgData name="Sarah Gothard" userId="0e53f415fda5f162" providerId="LiveId" clId="{6BC325C2-ED23-4764-A444-82D5D76CEAB8}" dt="2019-10-04T02:23:59.186" v="8" actId="26606"/>
          <ac:spMkLst>
            <pc:docMk/>
            <pc:sldMk cId="1846565360" sldId="263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59.186" v="8" actId="26606"/>
          <ac:spMkLst>
            <pc:docMk/>
            <pc:sldMk cId="1846565360" sldId="263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59.186" v="8" actId="26606"/>
          <ac:spMkLst>
            <pc:docMk/>
            <pc:sldMk cId="1846565360" sldId="263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59.186" v="8" actId="26606"/>
          <ac:picMkLst>
            <pc:docMk/>
            <pc:sldMk cId="1846565360" sldId="263"/>
            <ac:picMk id="2" creationId="{CD5D87C9-65B5-4AED-9008-0A32E9F70CE6}"/>
          </ac:picMkLst>
        </pc:picChg>
      </pc:sldChg>
      <pc:sldChg chg="addSp modSp mod setBg">
        <pc:chgData name="Sarah Gothard" userId="0e53f415fda5f162" providerId="LiveId" clId="{6BC325C2-ED23-4764-A444-82D5D76CEAB8}" dt="2019-10-04T02:24:03.654" v="10" actId="26606"/>
        <pc:sldMkLst>
          <pc:docMk/>
          <pc:sldMk cId="1704788849" sldId="264"/>
        </pc:sldMkLst>
        <pc:spChg chg="mod ord">
          <ac:chgData name="Sarah Gothard" userId="0e53f415fda5f162" providerId="LiveId" clId="{6BC325C2-ED23-4764-A444-82D5D76CEAB8}" dt="2019-10-04T02:24:03.654" v="10" actId="26606"/>
          <ac:spMkLst>
            <pc:docMk/>
            <pc:sldMk cId="1704788849" sldId="264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03.654" v="10" actId="26606"/>
          <ac:spMkLst>
            <pc:docMk/>
            <pc:sldMk cId="1704788849" sldId="264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03.654" v="10" actId="26606"/>
          <ac:spMkLst>
            <pc:docMk/>
            <pc:sldMk cId="1704788849" sldId="264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03.654" v="10" actId="26606"/>
          <ac:picMkLst>
            <pc:docMk/>
            <pc:sldMk cId="1704788849" sldId="264"/>
            <ac:picMk id="2" creationId="{B130FD17-C0DA-4443-9D25-E1B630439F6B}"/>
          </ac:picMkLst>
        </pc:picChg>
      </pc:sldChg>
      <pc:sldChg chg="addSp modSp mod setBg">
        <pc:chgData name="Sarah Gothard" userId="0e53f415fda5f162" providerId="LiveId" clId="{6BC325C2-ED23-4764-A444-82D5D76CEAB8}" dt="2019-10-04T02:24:09.538" v="11" actId="26606"/>
        <pc:sldMkLst>
          <pc:docMk/>
          <pc:sldMk cId="2902517520" sldId="265"/>
        </pc:sldMkLst>
        <pc:spChg chg="mod ord">
          <ac:chgData name="Sarah Gothard" userId="0e53f415fda5f162" providerId="LiveId" clId="{6BC325C2-ED23-4764-A444-82D5D76CEAB8}" dt="2019-10-04T02:24:09.538" v="11" actId="26606"/>
          <ac:spMkLst>
            <pc:docMk/>
            <pc:sldMk cId="2902517520" sldId="265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09.538" v="11" actId="26606"/>
          <ac:spMkLst>
            <pc:docMk/>
            <pc:sldMk cId="2902517520" sldId="265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09.538" v="11" actId="26606"/>
          <ac:spMkLst>
            <pc:docMk/>
            <pc:sldMk cId="2902517520" sldId="265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09.538" v="11" actId="26606"/>
          <ac:picMkLst>
            <pc:docMk/>
            <pc:sldMk cId="2902517520" sldId="265"/>
            <ac:picMk id="2" creationId="{2FAD2940-CF6F-46B7-8151-7C5D8C93089C}"/>
          </ac:picMkLst>
        </pc:picChg>
      </pc:sldChg>
      <pc:sldChg chg="addSp modSp mod setBg">
        <pc:chgData name="Sarah Gothard" userId="0e53f415fda5f162" providerId="LiveId" clId="{6BC325C2-ED23-4764-A444-82D5D76CEAB8}" dt="2019-10-04T02:24:16.647" v="13" actId="26606"/>
        <pc:sldMkLst>
          <pc:docMk/>
          <pc:sldMk cId="3828008713" sldId="266"/>
        </pc:sldMkLst>
        <pc:spChg chg="mod ord">
          <ac:chgData name="Sarah Gothard" userId="0e53f415fda5f162" providerId="LiveId" clId="{6BC325C2-ED23-4764-A444-82D5D76CEAB8}" dt="2019-10-04T02:24:16.647" v="13" actId="26606"/>
          <ac:spMkLst>
            <pc:docMk/>
            <pc:sldMk cId="3828008713" sldId="266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16.647" v="13" actId="26606"/>
          <ac:spMkLst>
            <pc:docMk/>
            <pc:sldMk cId="3828008713" sldId="266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16.647" v="13" actId="26606"/>
          <ac:spMkLst>
            <pc:docMk/>
            <pc:sldMk cId="3828008713" sldId="266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16.647" v="13" actId="26606"/>
          <ac:picMkLst>
            <pc:docMk/>
            <pc:sldMk cId="3828008713" sldId="266"/>
            <ac:picMk id="2" creationId="{A6C2CA04-11E7-4A30-8D41-B95D8466F004}"/>
          </ac:picMkLst>
        </pc:picChg>
      </pc:sldChg>
      <pc:sldChg chg="addSp modSp mod setBg">
        <pc:chgData name="Sarah Gothard" userId="0e53f415fda5f162" providerId="LiveId" clId="{6BC325C2-ED23-4764-A444-82D5D76CEAB8}" dt="2019-10-04T02:24:19.256" v="14" actId="26606"/>
        <pc:sldMkLst>
          <pc:docMk/>
          <pc:sldMk cId="3747500602" sldId="267"/>
        </pc:sldMkLst>
        <pc:spChg chg="mod ord">
          <ac:chgData name="Sarah Gothard" userId="0e53f415fda5f162" providerId="LiveId" clId="{6BC325C2-ED23-4764-A444-82D5D76CEAB8}" dt="2019-10-04T02:24:19.256" v="14" actId="26606"/>
          <ac:spMkLst>
            <pc:docMk/>
            <pc:sldMk cId="3747500602" sldId="267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19.256" v="14" actId="26606"/>
          <ac:spMkLst>
            <pc:docMk/>
            <pc:sldMk cId="3747500602" sldId="267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19.256" v="14" actId="26606"/>
          <ac:spMkLst>
            <pc:docMk/>
            <pc:sldMk cId="3747500602" sldId="267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19.256" v="14" actId="26606"/>
          <ac:picMkLst>
            <pc:docMk/>
            <pc:sldMk cId="3747500602" sldId="267"/>
            <ac:picMk id="2" creationId="{DA26D457-F9BE-4A58-8832-39615D6B46CB}"/>
          </ac:picMkLst>
        </pc:picChg>
      </pc:sldChg>
      <pc:sldChg chg="addSp modSp mod setBg">
        <pc:chgData name="Sarah Gothard" userId="0e53f415fda5f162" providerId="LiveId" clId="{6BC325C2-ED23-4764-A444-82D5D76CEAB8}" dt="2019-10-04T02:23:52.486" v="6" actId="26606"/>
        <pc:sldMkLst>
          <pc:docMk/>
          <pc:sldMk cId="2687499883" sldId="268"/>
        </pc:sldMkLst>
        <pc:spChg chg="mod ord">
          <ac:chgData name="Sarah Gothard" userId="0e53f415fda5f162" providerId="LiveId" clId="{6BC325C2-ED23-4764-A444-82D5D76CEAB8}" dt="2019-10-04T02:23:52.486" v="6" actId="26606"/>
          <ac:spMkLst>
            <pc:docMk/>
            <pc:sldMk cId="2687499883" sldId="268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3:52.486" v="6" actId="26606"/>
          <ac:spMkLst>
            <pc:docMk/>
            <pc:sldMk cId="2687499883" sldId="268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3:52.486" v="6" actId="26606"/>
          <ac:spMkLst>
            <pc:docMk/>
            <pc:sldMk cId="2687499883" sldId="268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3:52.486" v="6" actId="26606"/>
          <ac:picMkLst>
            <pc:docMk/>
            <pc:sldMk cId="2687499883" sldId="268"/>
            <ac:picMk id="2" creationId="{8A4A9C4C-2507-444C-B34C-8A73FCF0D6A8}"/>
          </ac:picMkLst>
        </pc:picChg>
      </pc:sldChg>
      <pc:sldChg chg="addSp modSp mod setBg">
        <pc:chgData name="Sarah Gothard" userId="0e53f415fda5f162" providerId="LiveId" clId="{6BC325C2-ED23-4764-A444-82D5D76CEAB8}" dt="2019-10-04T02:24:01.403" v="9" actId="26606"/>
        <pc:sldMkLst>
          <pc:docMk/>
          <pc:sldMk cId="2260614719" sldId="269"/>
        </pc:sldMkLst>
        <pc:spChg chg="mod ord">
          <ac:chgData name="Sarah Gothard" userId="0e53f415fda5f162" providerId="LiveId" clId="{6BC325C2-ED23-4764-A444-82D5D76CEAB8}" dt="2019-10-04T02:24:01.403" v="9" actId="26606"/>
          <ac:spMkLst>
            <pc:docMk/>
            <pc:sldMk cId="2260614719" sldId="269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01.403" v="9" actId="26606"/>
          <ac:spMkLst>
            <pc:docMk/>
            <pc:sldMk cId="2260614719" sldId="269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01.403" v="9" actId="26606"/>
          <ac:spMkLst>
            <pc:docMk/>
            <pc:sldMk cId="2260614719" sldId="269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01.403" v="9" actId="26606"/>
          <ac:picMkLst>
            <pc:docMk/>
            <pc:sldMk cId="2260614719" sldId="269"/>
            <ac:picMk id="2" creationId="{8A4A9C4C-2507-444C-B34C-8A73FCF0D6A8}"/>
          </ac:picMkLst>
        </pc:picChg>
      </pc:sldChg>
      <pc:sldChg chg="addSp modSp mod setBg">
        <pc:chgData name="Sarah Gothard" userId="0e53f415fda5f162" providerId="LiveId" clId="{6BC325C2-ED23-4764-A444-82D5D76CEAB8}" dt="2019-10-04T02:24:14.382" v="12" actId="26606"/>
        <pc:sldMkLst>
          <pc:docMk/>
          <pc:sldMk cId="1678925426" sldId="270"/>
        </pc:sldMkLst>
        <pc:spChg chg="mod ord">
          <ac:chgData name="Sarah Gothard" userId="0e53f415fda5f162" providerId="LiveId" clId="{6BC325C2-ED23-4764-A444-82D5D76CEAB8}" dt="2019-10-04T02:24:14.382" v="12" actId="26606"/>
          <ac:spMkLst>
            <pc:docMk/>
            <pc:sldMk cId="1678925426" sldId="270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14.382" v="12" actId="26606"/>
          <ac:spMkLst>
            <pc:docMk/>
            <pc:sldMk cId="1678925426" sldId="270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14.382" v="12" actId="26606"/>
          <ac:spMkLst>
            <pc:docMk/>
            <pc:sldMk cId="1678925426" sldId="270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14.382" v="12" actId="26606"/>
          <ac:picMkLst>
            <pc:docMk/>
            <pc:sldMk cId="1678925426" sldId="270"/>
            <ac:picMk id="2" creationId="{8A4A9C4C-2507-444C-B34C-8A73FCF0D6A8}"/>
          </ac:picMkLst>
        </pc:picChg>
      </pc:sldChg>
      <pc:sldChg chg="addSp modSp mod setBg">
        <pc:chgData name="Sarah Gothard" userId="0e53f415fda5f162" providerId="LiveId" clId="{6BC325C2-ED23-4764-A444-82D5D76CEAB8}" dt="2019-10-04T02:24:21.704" v="15" actId="26606"/>
        <pc:sldMkLst>
          <pc:docMk/>
          <pc:sldMk cId="4058782449" sldId="271"/>
        </pc:sldMkLst>
        <pc:spChg chg="mod ord">
          <ac:chgData name="Sarah Gothard" userId="0e53f415fda5f162" providerId="LiveId" clId="{6BC325C2-ED23-4764-A444-82D5D76CEAB8}" dt="2019-10-04T02:24:21.704" v="15" actId="26606"/>
          <ac:spMkLst>
            <pc:docMk/>
            <pc:sldMk cId="4058782449" sldId="271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21.704" v="15" actId="26606"/>
          <ac:spMkLst>
            <pc:docMk/>
            <pc:sldMk cId="4058782449" sldId="271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21.704" v="15" actId="26606"/>
          <ac:spMkLst>
            <pc:docMk/>
            <pc:sldMk cId="4058782449" sldId="271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21.704" v="15" actId="26606"/>
          <ac:picMkLst>
            <pc:docMk/>
            <pc:sldMk cId="4058782449" sldId="271"/>
            <ac:picMk id="2" creationId="{8A4A9C4C-2507-444C-B34C-8A73FCF0D6A8}"/>
          </ac:picMkLst>
        </pc:picChg>
      </pc:sldChg>
      <pc:sldChg chg="addSp modSp mod setBg">
        <pc:chgData name="Sarah Gothard" userId="0e53f415fda5f162" providerId="LiveId" clId="{6BC325C2-ED23-4764-A444-82D5D76CEAB8}" dt="2019-10-04T02:24:25.926" v="16" actId="26606"/>
        <pc:sldMkLst>
          <pc:docMk/>
          <pc:sldMk cId="3977727083" sldId="272"/>
        </pc:sldMkLst>
        <pc:spChg chg="mod ord">
          <ac:chgData name="Sarah Gothard" userId="0e53f415fda5f162" providerId="LiveId" clId="{6BC325C2-ED23-4764-A444-82D5D76CEAB8}" dt="2019-10-04T02:24:25.926" v="16" actId="26606"/>
          <ac:spMkLst>
            <pc:docMk/>
            <pc:sldMk cId="3977727083" sldId="272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25.926" v="16" actId="26606"/>
          <ac:spMkLst>
            <pc:docMk/>
            <pc:sldMk cId="3977727083" sldId="272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25.926" v="16" actId="26606"/>
          <ac:spMkLst>
            <pc:docMk/>
            <pc:sldMk cId="3977727083" sldId="272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25.926" v="16" actId="26606"/>
          <ac:picMkLst>
            <pc:docMk/>
            <pc:sldMk cId="3977727083" sldId="272"/>
            <ac:picMk id="2" creationId="{64C3A685-D08B-4510-81F0-009F360C44EC}"/>
          </ac:picMkLst>
        </pc:picChg>
      </pc:sldChg>
      <pc:sldChg chg="addSp modSp mod setBg">
        <pc:chgData name="Sarah Gothard" userId="0e53f415fda5f162" providerId="LiveId" clId="{6BC325C2-ED23-4764-A444-82D5D76CEAB8}" dt="2019-10-04T02:24:28.231" v="17" actId="26606"/>
        <pc:sldMkLst>
          <pc:docMk/>
          <pc:sldMk cId="2141691655" sldId="273"/>
        </pc:sldMkLst>
        <pc:spChg chg="mod ord">
          <ac:chgData name="Sarah Gothard" userId="0e53f415fda5f162" providerId="LiveId" clId="{6BC325C2-ED23-4764-A444-82D5D76CEAB8}" dt="2019-10-04T02:24:28.231" v="17" actId="26606"/>
          <ac:spMkLst>
            <pc:docMk/>
            <pc:sldMk cId="2141691655" sldId="273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28.231" v="17" actId="26606"/>
          <ac:spMkLst>
            <pc:docMk/>
            <pc:sldMk cId="2141691655" sldId="273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28.231" v="17" actId="26606"/>
          <ac:spMkLst>
            <pc:docMk/>
            <pc:sldMk cId="2141691655" sldId="273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28.231" v="17" actId="26606"/>
          <ac:picMkLst>
            <pc:docMk/>
            <pc:sldMk cId="2141691655" sldId="273"/>
            <ac:picMk id="2" creationId="{116B7BD1-E838-4F06-BF0D-21BF5651A45E}"/>
          </ac:picMkLst>
        </pc:picChg>
      </pc:sldChg>
      <pc:sldChg chg="addSp modSp mod setBg">
        <pc:chgData name="Sarah Gothard" userId="0e53f415fda5f162" providerId="LiveId" clId="{6BC325C2-ED23-4764-A444-82D5D76CEAB8}" dt="2019-10-04T02:24:31.047" v="18" actId="26606"/>
        <pc:sldMkLst>
          <pc:docMk/>
          <pc:sldMk cId="3065173761" sldId="274"/>
        </pc:sldMkLst>
        <pc:spChg chg="mod ord">
          <ac:chgData name="Sarah Gothard" userId="0e53f415fda5f162" providerId="LiveId" clId="{6BC325C2-ED23-4764-A444-82D5D76CEAB8}" dt="2019-10-04T02:24:31.047" v="18" actId="26606"/>
          <ac:spMkLst>
            <pc:docMk/>
            <pc:sldMk cId="3065173761" sldId="274"/>
            <ac:spMk id="4" creationId="{A363DB6E-974E-49C5-8201-D5C2F4F7E4F2}"/>
          </ac:spMkLst>
        </pc:spChg>
        <pc:spChg chg="add">
          <ac:chgData name="Sarah Gothard" userId="0e53f415fda5f162" providerId="LiveId" clId="{6BC325C2-ED23-4764-A444-82D5D76CEAB8}" dt="2019-10-04T02:24:31.047" v="18" actId="26606"/>
          <ac:spMkLst>
            <pc:docMk/>
            <pc:sldMk cId="3065173761" sldId="274"/>
            <ac:spMk id="9" creationId="{32BC26D8-82FB-445E-AA49-62A77D7C1EE0}"/>
          </ac:spMkLst>
        </pc:spChg>
        <pc:spChg chg="add">
          <ac:chgData name="Sarah Gothard" userId="0e53f415fda5f162" providerId="LiveId" clId="{6BC325C2-ED23-4764-A444-82D5D76CEAB8}" dt="2019-10-04T02:24:31.047" v="18" actId="26606"/>
          <ac:spMkLst>
            <pc:docMk/>
            <pc:sldMk cId="3065173761" sldId="274"/>
            <ac:spMk id="11" creationId="{CB44330D-EA18-4254-AA95-EB49948539B8}"/>
          </ac:spMkLst>
        </pc:spChg>
        <pc:picChg chg="mod">
          <ac:chgData name="Sarah Gothard" userId="0e53f415fda5f162" providerId="LiveId" clId="{6BC325C2-ED23-4764-A444-82D5D76CEAB8}" dt="2019-10-04T02:24:31.047" v="18" actId="26606"/>
          <ac:picMkLst>
            <pc:docMk/>
            <pc:sldMk cId="3065173761" sldId="274"/>
            <ac:picMk id="2" creationId="{8A4A9C4C-2507-444C-B34C-8A73FCF0D6A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10/3/2019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691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A5E8-EBEC-488E-AE66-5DA21A38EE26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90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2FCC0-5F4E-427F-9127-B94CD82A0C38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3A5CF-AFEC-4509-B771-31481ADC1172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32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D43AE-BA47-4254-AC12-551DD83CE10D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3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CAEB-D68E-468F-8E56-B4B66E1C0A61}" type="datetime1">
              <a:rPr lang="en-US" smtClean="0"/>
              <a:t>10/3/2019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24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7C4FE-EB64-46BB-9205-B1EE9EE8BFC9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4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74EE6-CF30-4CA8-B154-B496D8D79A09}" type="datetime1">
              <a:rPr lang="en-US" smtClean="0"/>
              <a:t>10/3/2019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44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8C175-E6CD-4916-8689-413DF59FA2B7}" type="datetime1">
              <a:rPr lang="en-US" smtClean="0"/>
              <a:t>10/3/2019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606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2422B-9403-45EA-B93B-F8104079F340}" type="datetime1">
              <a:rPr lang="en-US" smtClean="0"/>
              <a:t>10/3/2019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17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7844-C336-4BB0-BDE0-54C7634A075B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59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E49165-212D-48C1-9776-729E0A8C0D58}" type="datetime1">
              <a:rPr lang="en-US" smtClean="0"/>
              <a:t>10/3/2019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74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F1B597-F26C-4EAF-A163-38755C5479C0}" type="datetime1">
              <a:rPr lang="en-US" smtClean="0"/>
              <a:t>10/3/2019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896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0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3571DB6-01C3-413A-936B-B0F9294C32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83968"/>
            <a:ext cx="10905066" cy="229006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B69CFF-619C-43B4-AB98-032C187BF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4965487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4A9C4C-2507-444C-B34C-8A73FCF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26061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30FD17-C0DA-4443-9D25-E1B630439F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704788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FAD2940-CF6F-46B7-8151-7C5D8C9308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902517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4A9C4C-2507-444C-B34C-8A73FCF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6789254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6C2CA04-11E7-4A30-8D41-B95D8466F0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828008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A26D457-F9BE-4A58-8832-39615D6B4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475006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4A9C4C-2507-444C-B34C-8A73FCF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40587824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4C3A685-D08B-4510-81F0-009F360C44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02733"/>
            <a:ext cx="10905066" cy="5452533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777270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6B7BD1-E838-4F06-BF0D-21BF5651A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198" y="643467"/>
            <a:ext cx="1081760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41691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4A9C4C-2507-444C-B34C-8A73FCF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06517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0D9DE2-D03E-4EBF-85FC-EB6BDC4F70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16364"/>
            <a:ext cx="10905066" cy="542527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9851978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104C7B3-1932-49A1-85D9-5CD4C3EF2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6152851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4A9C4C-2507-444C-B34C-8A73FCF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835787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0E1992-427B-4500-B97E-CCCAD18B2C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729997"/>
            <a:ext cx="10905066" cy="539800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76363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156B457-C084-43F1-9DC8-604F09A0D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195749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A4A9C4C-2507-444C-B34C-8A73FCF0D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687499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73B7587-7880-44FD-BC9E-11776DCA26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675470"/>
            <a:ext cx="10905066" cy="5507059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2018302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D5D87C9-65B5-4AED-9008-0A32E9F70C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836" y="643467"/>
            <a:ext cx="1066232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63DB6E-974E-49C5-8201-D5C2F4F7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1846565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21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2019-10-04T02:24:31Z</dcterms:created>
  <dcterms:modified xsi:type="dcterms:W3CDTF">2019-10-04T02:24:33Z</dcterms:modified>
</cp:coreProperties>
</file>