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239" autoAdjust="0"/>
  </p:normalViewPr>
  <p:slideViewPr>
    <p:cSldViewPr snapToGrid="0" showGuides="1">
      <p:cViewPr varScale="1">
        <p:scale>
          <a:sx n="65" d="100"/>
          <a:sy n="65" d="100"/>
        </p:scale>
        <p:origin x="22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96ACD9ED-3FF5-4EDC-A57A-047183009FC2}"/>
  </pc:docChgLst>
  <pc:docChgLst>
    <pc:chgData name="Sarah Gothard" userId="0e53f415fda5f162" providerId="LiveId" clId="{E7FF6BC1-5EB9-4843-B054-2B81E5B444ED}"/>
  </pc:docChgLst>
  <pc:docChgLst>
    <pc:chgData name="Sarah Gothard" userId="0e53f415fda5f162" providerId="LiveId" clId="{D3C0E0E2-48DA-4059-9EB7-A2AC2D935EE8}"/>
  </pc:docChgLst>
  <pc:docChgLst>
    <pc:chgData name="Sarah Gothard" userId="0e53f415fda5f162" providerId="LiveId" clId="{42FEA791-4174-461A-A165-602EF4F33580}"/>
  </pc:docChgLst>
  <pc:docChgLst>
    <pc:chgData name="Sarah Gothard" userId="0e53f415fda5f162" providerId="LiveId" clId="{4A014141-334E-4F78-9435-96C1B9C2CAB7}"/>
    <pc:docChg chg="undo custSel mod modSld">
      <pc:chgData name="Sarah Gothard" userId="0e53f415fda5f162" providerId="LiveId" clId="{4A014141-334E-4F78-9435-96C1B9C2CAB7}" dt="2019-10-28T00:47:09.166" v="8" actId="26606"/>
      <pc:docMkLst>
        <pc:docMk/>
      </pc:docMkLst>
      <pc:sldChg chg="addSp modSp mod setBg">
        <pc:chgData name="Sarah Gothard" userId="0e53f415fda5f162" providerId="LiveId" clId="{4A014141-334E-4F78-9435-96C1B9C2CAB7}" dt="2019-10-28T00:46:50.126" v="0" actId="26606"/>
        <pc:sldMkLst>
          <pc:docMk/>
          <pc:sldMk cId="3915266293" sldId="256"/>
        </pc:sldMkLst>
        <pc:spChg chg="mod ord">
          <ac:chgData name="Sarah Gothard" userId="0e53f415fda5f162" providerId="LiveId" clId="{4A014141-334E-4F78-9435-96C1B9C2CAB7}" dt="2019-10-28T00:46:50.126" v="0" actId="26606"/>
          <ac:spMkLst>
            <pc:docMk/>
            <pc:sldMk cId="3915266293" sldId="256"/>
            <ac:spMk id="4" creationId="{DA90D26C-9317-4E2B-92C4-54D5DDFB22DE}"/>
          </ac:spMkLst>
        </pc:spChg>
        <pc:spChg chg="add">
          <ac:chgData name="Sarah Gothard" userId="0e53f415fda5f162" providerId="LiveId" clId="{4A014141-334E-4F78-9435-96C1B9C2CAB7}" dt="2019-10-28T00:46:50.126" v="0" actId="26606"/>
          <ac:spMkLst>
            <pc:docMk/>
            <pc:sldMk cId="3915266293" sldId="256"/>
            <ac:spMk id="9" creationId="{32BC26D8-82FB-445E-AA49-62A77D7C1EE0}"/>
          </ac:spMkLst>
        </pc:spChg>
        <pc:spChg chg="add">
          <ac:chgData name="Sarah Gothard" userId="0e53f415fda5f162" providerId="LiveId" clId="{4A014141-334E-4F78-9435-96C1B9C2CAB7}" dt="2019-10-28T00:46:50.126" v="0" actId="26606"/>
          <ac:spMkLst>
            <pc:docMk/>
            <pc:sldMk cId="3915266293" sldId="256"/>
            <ac:spMk id="11" creationId="{CB44330D-EA18-4254-AA95-EB49948539B8}"/>
          </ac:spMkLst>
        </pc:spChg>
        <pc:picChg chg="mod">
          <ac:chgData name="Sarah Gothard" userId="0e53f415fda5f162" providerId="LiveId" clId="{4A014141-334E-4F78-9435-96C1B9C2CAB7}" dt="2019-10-28T00:46:50.126" v="0" actId="26606"/>
          <ac:picMkLst>
            <pc:docMk/>
            <pc:sldMk cId="3915266293" sldId="256"/>
            <ac:picMk id="2" creationId="{9AAF9163-D4A1-4D36-9C90-091AA1E4D5B9}"/>
          </ac:picMkLst>
        </pc:picChg>
      </pc:sldChg>
      <pc:sldChg chg="addSp modSp mod setBg">
        <pc:chgData name="Sarah Gothard" userId="0e53f415fda5f162" providerId="LiveId" clId="{4A014141-334E-4F78-9435-96C1B9C2CAB7}" dt="2019-10-28T00:46:52.335" v="1" actId="26606"/>
        <pc:sldMkLst>
          <pc:docMk/>
          <pc:sldMk cId="1219257326" sldId="257"/>
        </pc:sldMkLst>
        <pc:spChg chg="mod ord">
          <ac:chgData name="Sarah Gothard" userId="0e53f415fda5f162" providerId="LiveId" clId="{4A014141-334E-4F78-9435-96C1B9C2CAB7}" dt="2019-10-28T00:46:52.335" v="1" actId="26606"/>
          <ac:spMkLst>
            <pc:docMk/>
            <pc:sldMk cId="1219257326" sldId="257"/>
            <ac:spMk id="4" creationId="{30535B1B-9D0A-4C21-88AE-71C198A0AD5D}"/>
          </ac:spMkLst>
        </pc:spChg>
        <pc:spChg chg="add">
          <ac:chgData name="Sarah Gothard" userId="0e53f415fda5f162" providerId="LiveId" clId="{4A014141-334E-4F78-9435-96C1B9C2CAB7}" dt="2019-10-28T00:46:52.335" v="1" actId="26606"/>
          <ac:spMkLst>
            <pc:docMk/>
            <pc:sldMk cId="1219257326" sldId="257"/>
            <ac:spMk id="11" creationId="{32BC26D8-82FB-445E-AA49-62A77D7C1EE0}"/>
          </ac:spMkLst>
        </pc:spChg>
        <pc:spChg chg="add">
          <ac:chgData name="Sarah Gothard" userId="0e53f415fda5f162" providerId="LiveId" clId="{4A014141-334E-4F78-9435-96C1B9C2CAB7}" dt="2019-10-28T00:46:52.335" v="1" actId="26606"/>
          <ac:spMkLst>
            <pc:docMk/>
            <pc:sldMk cId="1219257326" sldId="257"/>
            <ac:spMk id="13" creationId="{CB44330D-EA18-4254-AA95-EB49948539B8}"/>
          </ac:spMkLst>
        </pc:spChg>
        <pc:picChg chg="mod">
          <ac:chgData name="Sarah Gothard" userId="0e53f415fda5f162" providerId="LiveId" clId="{4A014141-334E-4F78-9435-96C1B9C2CAB7}" dt="2019-10-28T00:46:52.335" v="1" actId="26606"/>
          <ac:picMkLst>
            <pc:docMk/>
            <pc:sldMk cId="1219257326" sldId="257"/>
            <ac:picMk id="6" creationId="{D095EFD6-039A-44AF-837D-2792253A7BCB}"/>
          </ac:picMkLst>
        </pc:picChg>
      </pc:sldChg>
      <pc:sldChg chg="addSp modSp mod setBg">
        <pc:chgData name="Sarah Gothard" userId="0e53f415fda5f162" providerId="LiveId" clId="{4A014141-334E-4F78-9435-96C1B9C2CAB7}" dt="2019-10-28T00:46:55.220" v="2" actId="26606"/>
        <pc:sldMkLst>
          <pc:docMk/>
          <pc:sldMk cId="3294354718" sldId="265"/>
        </pc:sldMkLst>
        <pc:spChg chg="mod ord">
          <ac:chgData name="Sarah Gothard" userId="0e53f415fda5f162" providerId="LiveId" clId="{4A014141-334E-4F78-9435-96C1B9C2CAB7}" dt="2019-10-28T00:46:55.220" v="2" actId="26606"/>
          <ac:spMkLst>
            <pc:docMk/>
            <pc:sldMk cId="3294354718" sldId="265"/>
            <ac:spMk id="4" creationId="{30535B1B-9D0A-4C21-88AE-71C198A0AD5D}"/>
          </ac:spMkLst>
        </pc:spChg>
        <pc:spChg chg="add">
          <ac:chgData name="Sarah Gothard" userId="0e53f415fda5f162" providerId="LiveId" clId="{4A014141-334E-4F78-9435-96C1B9C2CAB7}" dt="2019-10-28T00:46:55.220" v="2" actId="26606"/>
          <ac:spMkLst>
            <pc:docMk/>
            <pc:sldMk cId="3294354718" sldId="265"/>
            <ac:spMk id="10" creationId="{32BC26D8-82FB-445E-AA49-62A77D7C1EE0}"/>
          </ac:spMkLst>
        </pc:spChg>
        <pc:spChg chg="add">
          <ac:chgData name="Sarah Gothard" userId="0e53f415fda5f162" providerId="LiveId" clId="{4A014141-334E-4F78-9435-96C1B9C2CAB7}" dt="2019-10-28T00:46:55.220" v="2" actId="26606"/>
          <ac:spMkLst>
            <pc:docMk/>
            <pc:sldMk cId="3294354718" sldId="265"/>
            <ac:spMk id="12" creationId="{CB44330D-EA18-4254-AA95-EB49948539B8}"/>
          </ac:spMkLst>
        </pc:spChg>
        <pc:picChg chg="mod">
          <ac:chgData name="Sarah Gothard" userId="0e53f415fda5f162" providerId="LiveId" clId="{4A014141-334E-4F78-9435-96C1B9C2CAB7}" dt="2019-10-28T00:46:55.220" v="2" actId="26606"/>
          <ac:picMkLst>
            <pc:docMk/>
            <pc:sldMk cId="3294354718" sldId="265"/>
            <ac:picMk id="5" creationId="{BF5E1B20-7304-453F-8B6C-7346A2BC0FBC}"/>
          </ac:picMkLst>
        </pc:picChg>
      </pc:sldChg>
      <pc:sldChg chg="addSp delSp modSp mod setBg">
        <pc:chgData name="Sarah Gothard" userId="0e53f415fda5f162" providerId="LiveId" clId="{4A014141-334E-4F78-9435-96C1B9C2CAB7}" dt="2019-10-28T00:47:00.290" v="5" actId="26606"/>
        <pc:sldMkLst>
          <pc:docMk/>
          <pc:sldMk cId="1578379973" sldId="266"/>
        </pc:sldMkLst>
        <pc:spChg chg="mod ord">
          <ac:chgData name="Sarah Gothard" userId="0e53f415fda5f162" providerId="LiveId" clId="{4A014141-334E-4F78-9435-96C1B9C2CAB7}" dt="2019-10-28T00:47:00.290" v="5" actId="26606"/>
          <ac:spMkLst>
            <pc:docMk/>
            <pc:sldMk cId="1578379973" sldId="266"/>
            <ac:spMk id="4" creationId="{1439AEF7-5F18-408A-B3AB-285B5BB96EF6}"/>
          </ac:spMkLst>
        </pc:spChg>
        <pc:spChg chg="add del">
          <ac:chgData name="Sarah Gothard" userId="0e53f415fda5f162" providerId="LiveId" clId="{4A014141-334E-4F78-9435-96C1B9C2CAB7}" dt="2019-10-28T00:47:00.272" v="4" actId="26606"/>
          <ac:spMkLst>
            <pc:docMk/>
            <pc:sldMk cId="1578379973" sldId="266"/>
            <ac:spMk id="10" creationId="{B9FF99BD-075F-4761-A995-6FC574BD25EA}"/>
          </ac:spMkLst>
        </pc:spChg>
        <pc:spChg chg="add del">
          <ac:chgData name="Sarah Gothard" userId="0e53f415fda5f162" providerId="LiveId" clId="{4A014141-334E-4F78-9435-96C1B9C2CAB7}" dt="2019-10-28T00:47:00.272" v="4" actId="26606"/>
          <ac:spMkLst>
            <pc:docMk/>
            <pc:sldMk cId="1578379973" sldId="266"/>
            <ac:spMk id="12" creationId="{A7B21A54-9BA3-4EA9-B460-5A829ADD9051}"/>
          </ac:spMkLst>
        </pc:spChg>
        <pc:spChg chg="add del">
          <ac:chgData name="Sarah Gothard" userId="0e53f415fda5f162" providerId="LiveId" clId="{4A014141-334E-4F78-9435-96C1B9C2CAB7}" dt="2019-10-28T00:47:00.272" v="4" actId="26606"/>
          <ac:spMkLst>
            <pc:docMk/>
            <pc:sldMk cId="1578379973" sldId="266"/>
            <ac:spMk id="14" creationId="{6FA8F714-B9D8-488A-8CCA-E9948FF913A9}"/>
          </ac:spMkLst>
        </pc:spChg>
        <pc:spChg chg="add">
          <ac:chgData name="Sarah Gothard" userId="0e53f415fda5f162" providerId="LiveId" clId="{4A014141-334E-4F78-9435-96C1B9C2CAB7}" dt="2019-10-28T00:47:00.290" v="5" actId="26606"/>
          <ac:spMkLst>
            <pc:docMk/>
            <pc:sldMk cId="1578379973" sldId="266"/>
            <ac:spMk id="16" creationId="{32BC26D8-82FB-445E-AA49-62A77D7C1EE0}"/>
          </ac:spMkLst>
        </pc:spChg>
        <pc:spChg chg="add">
          <ac:chgData name="Sarah Gothard" userId="0e53f415fda5f162" providerId="LiveId" clId="{4A014141-334E-4F78-9435-96C1B9C2CAB7}" dt="2019-10-28T00:47:00.290" v="5" actId="26606"/>
          <ac:spMkLst>
            <pc:docMk/>
            <pc:sldMk cId="1578379973" sldId="266"/>
            <ac:spMk id="17" creationId="{CB44330D-EA18-4254-AA95-EB49948539B8}"/>
          </ac:spMkLst>
        </pc:spChg>
        <pc:picChg chg="mod">
          <ac:chgData name="Sarah Gothard" userId="0e53f415fda5f162" providerId="LiveId" clId="{4A014141-334E-4F78-9435-96C1B9C2CAB7}" dt="2019-10-28T00:47:00.290" v="5" actId="26606"/>
          <ac:picMkLst>
            <pc:docMk/>
            <pc:sldMk cId="1578379973" sldId="266"/>
            <ac:picMk id="5" creationId="{E222A3C5-B3D1-4DA6-9EA4-583D1F8924FB}"/>
          </ac:picMkLst>
        </pc:picChg>
      </pc:sldChg>
      <pc:sldChg chg="addSp modSp mod setBg">
        <pc:chgData name="Sarah Gothard" userId="0e53f415fda5f162" providerId="LiveId" clId="{4A014141-334E-4F78-9435-96C1B9C2CAB7}" dt="2019-10-28T00:47:02.829" v="6" actId="26606"/>
        <pc:sldMkLst>
          <pc:docMk/>
          <pc:sldMk cId="3304468243" sldId="267"/>
        </pc:sldMkLst>
        <pc:spChg chg="mod ord">
          <ac:chgData name="Sarah Gothard" userId="0e53f415fda5f162" providerId="LiveId" clId="{4A014141-334E-4F78-9435-96C1B9C2CAB7}" dt="2019-10-28T00:47:02.829" v="6" actId="26606"/>
          <ac:spMkLst>
            <pc:docMk/>
            <pc:sldMk cId="3304468243" sldId="267"/>
            <ac:spMk id="4" creationId="{1439AEF7-5F18-408A-B3AB-285B5BB96EF6}"/>
          </ac:spMkLst>
        </pc:spChg>
        <pc:spChg chg="add">
          <ac:chgData name="Sarah Gothard" userId="0e53f415fda5f162" providerId="LiveId" clId="{4A014141-334E-4F78-9435-96C1B9C2CAB7}" dt="2019-10-28T00:47:02.829" v="6" actId="26606"/>
          <ac:spMkLst>
            <pc:docMk/>
            <pc:sldMk cId="3304468243" sldId="267"/>
            <ac:spMk id="9" creationId="{32BC26D8-82FB-445E-AA49-62A77D7C1EE0}"/>
          </ac:spMkLst>
        </pc:spChg>
        <pc:spChg chg="add">
          <ac:chgData name="Sarah Gothard" userId="0e53f415fda5f162" providerId="LiveId" clId="{4A014141-334E-4F78-9435-96C1B9C2CAB7}" dt="2019-10-28T00:47:02.829" v="6" actId="26606"/>
          <ac:spMkLst>
            <pc:docMk/>
            <pc:sldMk cId="3304468243" sldId="267"/>
            <ac:spMk id="11" creationId="{CB44330D-EA18-4254-AA95-EB49948539B8}"/>
          </ac:spMkLst>
        </pc:spChg>
        <pc:picChg chg="mod">
          <ac:chgData name="Sarah Gothard" userId="0e53f415fda5f162" providerId="LiveId" clId="{4A014141-334E-4F78-9435-96C1B9C2CAB7}" dt="2019-10-28T00:47:02.829" v="6" actId="26606"/>
          <ac:picMkLst>
            <pc:docMk/>
            <pc:sldMk cId="3304468243" sldId="267"/>
            <ac:picMk id="3" creationId="{480E4952-F14D-4551-AA25-6AE0899DCE87}"/>
          </ac:picMkLst>
        </pc:picChg>
      </pc:sldChg>
      <pc:sldChg chg="addSp modSp mod setBg">
        <pc:chgData name="Sarah Gothard" userId="0e53f415fda5f162" providerId="LiveId" clId="{4A014141-334E-4F78-9435-96C1B9C2CAB7}" dt="2019-10-28T00:47:05.919" v="7" actId="26606"/>
        <pc:sldMkLst>
          <pc:docMk/>
          <pc:sldMk cId="1498856833" sldId="268"/>
        </pc:sldMkLst>
        <pc:spChg chg="mod ord">
          <ac:chgData name="Sarah Gothard" userId="0e53f415fda5f162" providerId="LiveId" clId="{4A014141-334E-4F78-9435-96C1B9C2CAB7}" dt="2019-10-28T00:47:05.919" v="7" actId="26606"/>
          <ac:spMkLst>
            <pc:docMk/>
            <pc:sldMk cId="1498856833" sldId="268"/>
            <ac:spMk id="4" creationId="{1439AEF7-5F18-408A-B3AB-285B5BB96EF6}"/>
          </ac:spMkLst>
        </pc:spChg>
        <pc:spChg chg="add">
          <ac:chgData name="Sarah Gothard" userId="0e53f415fda5f162" providerId="LiveId" clId="{4A014141-334E-4F78-9435-96C1B9C2CAB7}" dt="2019-10-28T00:47:05.919" v="7" actId="26606"/>
          <ac:spMkLst>
            <pc:docMk/>
            <pc:sldMk cId="1498856833" sldId="268"/>
            <ac:spMk id="9" creationId="{32BC26D8-82FB-445E-AA49-62A77D7C1EE0}"/>
          </ac:spMkLst>
        </pc:spChg>
        <pc:spChg chg="add">
          <ac:chgData name="Sarah Gothard" userId="0e53f415fda5f162" providerId="LiveId" clId="{4A014141-334E-4F78-9435-96C1B9C2CAB7}" dt="2019-10-28T00:47:05.919" v="7" actId="26606"/>
          <ac:spMkLst>
            <pc:docMk/>
            <pc:sldMk cId="1498856833" sldId="268"/>
            <ac:spMk id="11" creationId="{CB44330D-EA18-4254-AA95-EB49948539B8}"/>
          </ac:spMkLst>
        </pc:spChg>
        <pc:picChg chg="mod">
          <ac:chgData name="Sarah Gothard" userId="0e53f415fda5f162" providerId="LiveId" clId="{4A014141-334E-4F78-9435-96C1B9C2CAB7}" dt="2019-10-28T00:47:05.919" v="7" actId="26606"/>
          <ac:picMkLst>
            <pc:docMk/>
            <pc:sldMk cId="1498856833" sldId="268"/>
            <ac:picMk id="3" creationId="{4408AD77-4C80-4A50-AA71-D5E8B7574F8E}"/>
          </ac:picMkLst>
        </pc:picChg>
      </pc:sldChg>
      <pc:sldChg chg="addSp modSp mod setBg">
        <pc:chgData name="Sarah Gothard" userId="0e53f415fda5f162" providerId="LiveId" clId="{4A014141-334E-4F78-9435-96C1B9C2CAB7}" dt="2019-10-28T00:47:09.166" v="8" actId="26606"/>
        <pc:sldMkLst>
          <pc:docMk/>
          <pc:sldMk cId="2503796670" sldId="269"/>
        </pc:sldMkLst>
        <pc:spChg chg="mod ord">
          <ac:chgData name="Sarah Gothard" userId="0e53f415fda5f162" providerId="LiveId" clId="{4A014141-334E-4F78-9435-96C1B9C2CAB7}" dt="2019-10-28T00:47:09.166" v="8" actId="26606"/>
          <ac:spMkLst>
            <pc:docMk/>
            <pc:sldMk cId="2503796670" sldId="269"/>
            <ac:spMk id="4" creationId="{1439AEF7-5F18-408A-B3AB-285B5BB96EF6}"/>
          </ac:spMkLst>
        </pc:spChg>
        <pc:spChg chg="add">
          <ac:chgData name="Sarah Gothard" userId="0e53f415fda5f162" providerId="LiveId" clId="{4A014141-334E-4F78-9435-96C1B9C2CAB7}" dt="2019-10-28T00:47:09.166" v="8" actId="26606"/>
          <ac:spMkLst>
            <pc:docMk/>
            <pc:sldMk cId="2503796670" sldId="269"/>
            <ac:spMk id="9" creationId="{32BC26D8-82FB-445E-AA49-62A77D7C1EE0}"/>
          </ac:spMkLst>
        </pc:spChg>
        <pc:spChg chg="add">
          <ac:chgData name="Sarah Gothard" userId="0e53f415fda5f162" providerId="LiveId" clId="{4A014141-334E-4F78-9435-96C1B9C2CAB7}" dt="2019-10-28T00:47:09.166" v="8" actId="26606"/>
          <ac:spMkLst>
            <pc:docMk/>
            <pc:sldMk cId="2503796670" sldId="269"/>
            <ac:spMk id="11" creationId="{CB44330D-EA18-4254-AA95-EB49948539B8}"/>
          </ac:spMkLst>
        </pc:spChg>
        <pc:picChg chg="mod">
          <ac:chgData name="Sarah Gothard" userId="0e53f415fda5f162" providerId="LiveId" clId="{4A014141-334E-4F78-9435-96C1B9C2CAB7}" dt="2019-10-28T00:47:09.166" v="8" actId="26606"/>
          <ac:picMkLst>
            <pc:docMk/>
            <pc:sldMk cId="2503796670" sldId="269"/>
            <ac:picMk id="3" creationId="{5D7954B5-3B3A-4ACE-B483-F21BB4B5992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35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10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3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669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9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8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3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1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06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0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1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89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2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AAF9163-D4A1-4D36-9C90-091AA1E4D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70337"/>
            <a:ext cx="10905066" cy="231732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0D26C-9317-4E2B-92C4-54D5DDFB2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15266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95EFD6-039A-44AF-837D-2792253A7B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678" y="643467"/>
            <a:ext cx="940264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535B1B-9D0A-4C21-88AE-71C198A0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19257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5E1B20-7304-453F-8B6C-7346A2BC0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540" y="643467"/>
            <a:ext cx="867091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535B1B-9D0A-4C21-88AE-71C198A0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94354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22A3C5-B3D1-4DA6-9EA4-583D1F8924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014" y="643467"/>
            <a:ext cx="902197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39AEF7-5F18-408A-B3AB-285B5BB96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78379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0E4952-F14D-4551-AA25-6AE0899DC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904" y="643467"/>
            <a:ext cx="8878192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39AEF7-5F18-408A-B3AB-285B5BB96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04468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08AD77-4C80-4A50-AA71-D5E8B7574F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8191" y="643467"/>
            <a:ext cx="909561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39AEF7-5F18-408A-B3AB-285B5BB96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98856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7954B5-3B3A-4ACE-B483-F21BB4B599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248" y="643467"/>
            <a:ext cx="894950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39AEF7-5F18-408A-B3AB-285B5BB96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03796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2019-10-28T00:47:09Z</dcterms:created>
  <dcterms:modified xsi:type="dcterms:W3CDTF">2019-10-28T00:47:09Z</dcterms:modified>
</cp:coreProperties>
</file>