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E0D841-5451-2ACF-17F4-424D230A61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6544" y="2228389"/>
            <a:ext cx="9898912" cy="2401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4A1102-3E1D-1A74-6210-D5A09AEB0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52F90-9308-E130-E351-BD8DCB09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2D7617-3033-C9A6-626E-901FE52A62F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430CFC-318A-9A76-9B10-AB4632C8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3531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43880-7FF9-2DBA-5E60-0889074A8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EE06A32-0A2C-BC7C-2DFE-B8FCA2AB239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E77C5-1B13-E154-41C9-A7285C637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91764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1BBEE-4902-9647-313A-8186F2A24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B3AE5B4-B595-1CA2-F24B-FF448BC6CA4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3C3365-E8E9-8ECE-4457-2C3745C2A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29108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A4172-EDB4-F553-6818-AD66F6507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032E53E-CCAF-19B2-F700-9D87220CD8F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701DB-6498-3DB5-3FA2-67839B7D3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6851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7901D-FF93-8B93-DF07-285CDEB26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1CB29E-1DD0-01A2-6F63-50E0F4864BA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CE8386-1005-19D0-7B63-D5E4A76F2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07140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2025-11-22T22:02:59Z</dcterms:modified>
</cp:coreProperties>
</file>