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2D7A74C-A839-4819-95CC-45C96E6663AB}"/>
  </pc:docChgLst>
  <pc:docChgLst>
    <pc:chgData name="Sarah Gothard" userId="0e53f415fda5f162" providerId="LiveId" clId="{D03EBAB3-EDDD-4D54-9DA4-FC3230766E3F}"/>
    <pc:docChg chg="custSel mod modSld">
      <pc:chgData name="Sarah Gothard" userId="0e53f415fda5f162" providerId="LiveId" clId="{D03EBAB3-EDDD-4D54-9DA4-FC3230766E3F}" dt="2019-09-28T20:02:57.355" v="12" actId="26606"/>
      <pc:docMkLst>
        <pc:docMk/>
      </pc:docMkLst>
      <pc:sldChg chg="addSp modSp mod setBg">
        <pc:chgData name="Sarah Gothard" userId="0e53f415fda5f162" providerId="LiveId" clId="{D03EBAB3-EDDD-4D54-9DA4-FC3230766E3F}" dt="2019-09-28T20:01:55.166" v="0" actId="26606"/>
        <pc:sldMkLst>
          <pc:docMk/>
          <pc:sldMk cId="2211167003" sldId="257"/>
        </pc:sldMkLst>
        <pc:spChg chg="mod ord">
          <ac:chgData name="Sarah Gothard" userId="0e53f415fda5f162" providerId="LiveId" clId="{D03EBAB3-EDDD-4D54-9DA4-FC3230766E3F}" dt="2019-09-28T20:01:55.166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D03EBAB3-EDDD-4D54-9DA4-FC3230766E3F}" dt="2019-09-28T20:01:55.166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1:55.166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1:55.166" v="0" actId="26606"/>
          <ac:picMkLst>
            <pc:docMk/>
            <pc:sldMk cId="2211167003" sldId="257"/>
            <ac:picMk id="3" creationId="{1B50FD2A-EBE6-415F-B6FD-2217F7446B85}"/>
          </ac:picMkLst>
        </pc:picChg>
      </pc:sldChg>
      <pc:sldChg chg="addSp modSp mod setBg">
        <pc:chgData name="Sarah Gothard" userId="0e53f415fda5f162" providerId="LiveId" clId="{D03EBAB3-EDDD-4D54-9DA4-FC3230766E3F}" dt="2019-09-28T20:02:00.891" v="1" actId="26606"/>
        <pc:sldMkLst>
          <pc:docMk/>
          <pc:sldMk cId="160535647" sldId="258"/>
        </pc:sldMkLst>
        <pc:spChg chg="mod ord">
          <ac:chgData name="Sarah Gothard" userId="0e53f415fda5f162" providerId="LiveId" clId="{D03EBAB3-EDDD-4D54-9DA4-FC3230766E3F}" dt="2019-09-28T20:02:00.891" v="1" actId="26606"/>
          <ac:spMkLst>
            <pc:docMk/>
            <pc:sldMk cId="160535647" sldId="258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00.891" v="1" actId="26606"/>
          <ac:spMkLst>
            <pc:docMk/>
            <pc:sldMk cId="160535647" sldId="258"/>
            <ac:spMk id="12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00.891" v="1" actId="26606"/>
          <ac:spMkLst>
            <pc:docMk/>
            <pc:sldMk cId="160535647" sldId="258"/>
            <ac:spMk id="14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00.891" v="1" actId="26606"/>
          <ac:picMkLst>
            <pc:docMk/>
            <pc:sldMk cId="160535647" sldId="258"/>
            <ac:picMk id="7" creationId="{A073A0CE-32CA-420F-B08B-FFFD48522E5F}"/>
          </ac:picMkLst>
        </pc:picChg>
      </pc:sldChg>
      <pc:sldChg chg="addSp modSp mod setBg">
        <pc:chgData name="Sarah Gothard" userId="0e53f415fda5f162" providerId="LiveId" clId="{D03EBAB3-EDDD-4D54-9DA4-FC3230766E3F}" dt="2019-09-28T20:02:03.282" v="2" actId="26606"/>
        <pc:sldMkLst>
          <pc:docMk/>
          <pc:sldMk cId="4058881092" sldId="259"/>
        </pc:sldMkLst>
        <pc:spChg chg="mod ord">
          <ac:chgData name="Sarah Gothard" userId="0e53f415fda5f162" providerId="LiveId" clId="{D03EBAB3-EDDD-4D54-9DA4-FC3230766E3F}" dt="2019-09-28T20:02:03.282" v="2" actId="26606"/>
          <ac:spMkLst>
            <pc:docMk/>
            <pc:sldMk cId="4058881092" sldId="259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03.282" v="2" actId="26606"/>
          <ac:spMkLst>
            <pc:docMk/>
            <pc:sldMk cId="4058881092" sldId="259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03.282" v="2" actId="26606"/>
          <ac:spMkLst>
            <pc:docMk/>
            <pc:sldMk cId="4058881092" sldId="259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03.282" v="2" actId="26606"/>
          <ac:picMkLst>
            <pc:docMk/>
            <pc:sldMk cId="4058881092" sldId="259"/>
            <ac:picMk id="2" creationId="{6FE41E7C-F25A-4DA4-B348-351A382E5112}"/>
          </ac:picMkLst>
        </pc:picChg>
      </pc:sldChg>
      <pc:sldChg chg="addSp modSp mod setBg">
        <pc:chgData name="Sarah Gothard" userId="0e53f415fda5f162" providerId="LiveId" clId="{D03EBAB3-EDDD-4D54-9DA4-FC3230766E3F}" dt="2019-09-28T20:02:06.225" v="3" actId="26606"/>
        <pc:sldMkLst>
          <pc:docMk/>
          <pc:sldMk cId="847964383" sldId="260"/>
        </pc:sldMkLst>
        <pc:spChg chg="mod ord">
          <ac:chgData name="Sarah Gothard" userId="0e53f415fda5f162" providerId="LiveId" clId="{D03EBAB3-EDDD-4D54-9DA4-FC3230766E3F}" dt="2019-09-28T20:02:06.225" v="3" actId="26606"/>
          <ac:spMkLst>
            <pc:docMk/>
            <pc:sldMk cId="847964383" sldId="260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06.225" v="3" actId="26606"/>
          <ac:spMkLst>
            <pc:docMk/>
            <pc:sldMk cId="847964383" sldId="260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06.225" v="3" actId="26606"/>
          <ac:spMkLst>
            <pc:docMk/>
            <pc:sldMk cId="847964383" sldId="260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06.225" v="3" actId="26606"/>
          <ac:picMkLst>
            <pc:docMk/>
            <pc:sldMk cId="847964383" sldId="260"/>
            <ac:picMk id="3" creationId="{EF5CB2AC-E00B-475D-8E7F-4E970E800DC8}"/>
          </ac:picMkLst>
        </pc:picChg>
      </pc:sldChg>
      <pc:sldChg chg="addSp modSp mod setBg">
        <pc:chgData name="Sarah Gothard" userId="0e53f415fda5f162" providerId="LiveId" clId="{D03EBAB3-EDDD-4D54-9DA4-FC3230766E3F}" dt="2019-09-28T20:02:10.518" v="4" actId="26606"/>
        <pc:sldMkLst>
          <pc:docMk/>
          <pc:sldMk cId="65323308" sldId="261"/>
        </pc:sldMkLst>
        <pc:spChg chg="mod ord">
          <ac:chgData name="Sarah Gothard" userId="0e53f415fda5f162" providerId="LiveId" clId="{D03EBAB3-EDDD-4D54-9DA4-FC3230766E3F}" dt="2019-09-28T20:02:10.518" v="4" actId="26606"/>
          <ac:spMkLst>
            <pc:docMk/>
            <pc:sldMk cId="65323308" sldId="261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10.518" v="4" actId="26606"/>
          <ac:spMkLst>
            <pc:docMk/>
            <pc:sldMk cId="65323308" sldId="261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10.518" v="4" actId="26606"/>
          <ac:spMkLst>
            <pc:docMk/>
            <pc:sldMk cId="65323308" sldId="261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10.518" v="4" actId="26606"/>
          <ac:picMkLst>
            <pc:docMk/>
            <pc:sldMk cId="65323308" sldId="261"/>
            <ac:picMk id="2" creationId="{2CB08394-4AE3-4250-9560-C8FF641F5180}"/>
          </ac:picMkLst>
        </pc:picChg>
      </pc:sldChg>
      <pc:sldChg chg="addSp modSp mod setBg">
        <pc:chgData name="Sarah Gothard" userId="0e53f415fda5f162" providerId="LiveId" clId="{D03EBAB3-EDDD-4D54-9DA4-FC3230766E3F}" dt="2019-09-28T20:02:17.847" v="5" actId="26606"/>
        <pc:sldMkLst>
          <pc:docMk/>
          <pc:sldMk cId="3415820031" sldId="262"/>
        </pc:sldMkLst>
        <pc:spChg chg="mod ord">
          <ac:chgData name="Sarah Gothard" userId="0e53f415fda5f162" providerId="LiveId" clId="{D03EBAB3-EDDD-4D54-9DA4-FC3230766E3F}" dt="2019-09-28T20:02:17.847" v="5" actId="26606"/>
          <ac:spMkLst>
            <pc:docMk/>
            <pc:sldMk cId="3415820031" sldId="262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17.847" v="5" actId="26606"/>
          <ac:spMkLst>
            <pc:docMk/>
            <pc:sldMk cId="3415820031" sldId="262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17.847" v="5" actId="26606"/>
          <ac:spMkLst>
            <pc:docMk/>
            <pc:sldMk cId="3415820031" sldId="262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17.847" v="5" actId="26606"/>
          <ac:picMkLst>
            <pc:docMk/>
            <pc:sldMk cId="3415820031" sldId="262"/>
            <ac:picMk id="2" creationId="{A610DF40-F5FA-45A7-B1C6-10B57ED261FC}"/>
          </ac:picMkLst>
        </pc:picChg>
      </pc:sldChg>
      <pc:sldChg chg="addSp modSp mod setBg">
        <pc:chgData name="Sarah Gothard" userId="0e53f415fda5f162" providerId="LiveId" clId="{D03EBAB3-EDDD-4D54-9DA4-FC3230766E3F}" dt="2019-09-28T20:02:20.473" v="6" actId="26606"/>
        <pc:sldMkLst>
          <pc:docMk/>
          <pc:sldMk cId="4189188433" sldId="263"/>
        </pc:sldMkLst>
        <pc:spChg chg="mod ord">
          <ac:chgData name="Sarah Gothard" userId="0e53f415fda5f162" providerId="LiveId" clId="{D03EBAB3-EDDD-4D54-9DA4-FC3230766E3F}" dt="2019-09-28T20:02:20.473" v="6" actId="26606"/>
          <ac:spMkLst>
            <pc:docMk/>
            <pc:sldMk cId="4189188433" sldId="263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20.473" v="6" actId="26606"/>
          <ac:spMkLst>
            <pc:docMk/>
            <pc:sldMk cId="4189188433" sldId="263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20.473" v="6" actId="26606"/>
          <ac:spMkLst>
            <pc:docMk/>
            <pc:sldMk cId="4189188433" sldId="263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20.473" v="6" actId="26606"/>
          <ac:picMkLst>
            <pc:docMk/>
            <pc:sldMk cId="4189188433" sldId="263"/>
            <ac:picMk id="3" creationId="{4A497F16-0EFA-43EF-8FE6-37BCE2E99190}"/>
          </ac:picMkLst>
        </pc:picChg>
      </pc:sldChg>
      <pc:sldChg chg="addSp modSp mod setBg">
        <pc:chgData name="Sarah Gothard" userId="0e53f415fda5f162" providerId="LiveId" clId="{D03EBAB3-EDDD-4D54-9DA4-FC3230766E3F}" dt="2019-09-28T20:02:23.946" v="7" actId="26606"/>
        <pc:sldMkLst>
          <pc:docMk/>
          <pc:sldMk cId="2710622559" sldId="264"/>
        </pc:sldMkLst>
        <pc:spChg chg="mod ord">
          <ac:chgData name="Sarah Gothard" userId="0e53f415fda5f162" providerId="LiveId" clId="{D03EBAB3-EDDD-4D54-9DA4-FC3230766E3F}" dt="2019-09-28T20:02:23.946" v="7" actId="26606"/>
          <ac:spMkLst>
            <pc:docMk/>
            <pc:sldMk cId="2710622559" sldId="264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23.946" v="7" actId="26606"/>
          <ac:spMkLst>
            <pc:docMk/>
            <pc:sldMk cId="2710622559" sldId="264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23.946" v="7" actId="26606"/>
          <ac:spMkLst>
            <pc:docMk/>
            <pc:sldMk cId="2710622559" sldId="264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23.946" v="7" actId="26606"/>
          <ac:picMkLst>
            <pc:docMk/>
            <pc:sldMk cId="2710622559" sldId="264"/>
            <ac:picMk id="2" creationId="{00DE5564-45DD-4DD5-B653-76D99B243A97}"/>
          </ac:picMkLst>
        </pc:picChg>
      </pc:sldChg>
      <pc:sldChg chg="addSp modSp mod setBg">
        <pc:chgData name="Sarah Gothard" userId="0e53f415fda5f162" providerId="LiveId" clId="{D03EBAB3-EDDD-4D54-9DA4-FC3230766E3F}" dt="2019-09-28T20:02:35.274" v="8" actId="26606"/>
        <pc:sldMkLst>
          <pc:docMk/>
          <pc:sldMk cId="2364819310" sldId="265"/>
        </pc:sldMkLst>
        <pc:spChg chg="mod ord">
          <ac:chgData name="Sarah Gothard" userId="0e53f415fda5f162" providerId="LiveId" clId="{D03EBAB3-EDDD-4D54-9DA4-FC3230766E3F}" dt="2019-09-28T20:02:35.274" v="8" actId="26606"/>
          <ac:spMkLst>
            <pc:docMk/>
            <pc:sldMk cId="2364819310" sldId="265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35.274" v="8" actId="26606"/>
          <ac:spMkLst>
            <pc:docMk/>
            <pc:sldMk cId="2364819310" sldId="265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35.274" v="8" actId="26606"/>
          <ac:spMkLst>
            <pc:docMk/>
            <pc:sldMk cId="2364819310" sldId="265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35.274" v="8" actId="26606"/>
          <ac:picMkLst>
            <pc:docMk/>
            <pc:sldMk cId="2364819310" sldId="265"/>
            <ac:picMk id="2" creationId="{901306EF-78EF-4D83-86F3-8D44EC4A48E7}"/>
          </ac:picMkLst>
        </pc:picChg>
      </pc:sldChg>
      <pc:sldChg chg="addSp modSp mod setBg">
        <pc:chgData name="Sarah Gothard" userId="0e53f415fda5f162" providerId="LiveId" clId="{D03EBAB3-EDDD-4D54-9DA4-FC3230766E3F}" dt="2019-09-28T20:02:43.628" v="9" actId="26606"/>
        <pc:sldMkLst>
          <pc:docMk/>
          <pc:sldMk cId="2476237419" sldId="266"/>
        </pc:sldMkLst>
        <pc:spChg chg="mod ord">
          <ac:chgData name="Sarah Gothard" userId="0e53f415fda5f162" providerId="LiveId" clId="{D03EBAB3-EDDD-4D54-9DA4-FC3230766E3F}" dt="2019-09-28T20:02:43.628" v="9" actId="26606"/>
          <ac:spMkLst>
            <pc:docMk/>
            <pc:sldMk cId="2476237419" sldId="266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43.628" v="9" actId="26606"/>
          <ac:spMkLst>
            <pc:docMk/>
            <pc:sldMk cId="2476237419" sldId="266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43.628" v="9" actId="26606"/>
          <ac:spMkLst>
            <pc:docMk/>
            <pc:sldMk cId="2476237419" sldId="266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43.628" v="9" actId="26606"/>
          <ac:picMkLst>
            <pc:docMk/>
            <pc:sldMk cId="2476237419" sldId="266"/>
            <ac:picMk id="2" creationId="{6CC3018D-CBC7-424C-B96B-F9064C0BA12B}"/>
          </ac:picMkLst>
        </pc:picChg>
      </pc:sldChg>
      <pc:sldChg chg="addSp modSp mod setBg">
        <pc:chgData name="Sarah Gothard" userId="0e53f415fda5f162" providerId="LiveId" clId="{D03EBAB3-EDDD-4D54-9DA4-FC3230766E3F}" dt="2019-09-28T20:02:51.030" v="10" actId="26606"/>
        <pc:sldMkLst>
          <pc:docMk/>
          <pc:sldMk cId="3825423682" sldId="267"/>
        </pc:sldMkLst>
        <pc:spChg chg="mod ord">
          <ac:chgData name="Sarah Gothard" userId="0e53f415fda5f162" providerId="LiveId" clId="{D03EBAB3-EDDD-4D54-9DA4-FC3230766E3F}" dt="2019-09-28T20:02:51.030" v="10" actId="26606"/>
          <ac:spMkLst>
            <pc:docMk/>
            <pc:sldMk cId="3825423682" sldId="267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51.030" v="10" actId="26606"/>
          <ac:spMkLst>
            <pc:docMk/>
            <pc:sldMk cId="3825423682" sldId="267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51.030" v="10" actId="26606"/>
          <ac:spMkLst>
            <pc:docMk/>
            <pc:sldMk cId="3825423682" sldId="267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51.030" v="10" actId="26606"/>
          <ac:picMkLst>
            <pc:docMk/>
            <pc:sldMk cId="3825423682" sldId="267"/>
            <ac:picMk id="2" creationId="{02E720BC-2D09-4578-9445-2A48C0FAF8BB}"/>
          </ac:picMkLst>
        </pc:picChg>
      </pc:sldChg>
      <pc:sldChg chg="addSp modSp mod setBg">
        <pc:chgData name="Sarah Gothard" userId="0e53f415fda5f162" providerId="LiveId" clId="{D03EBAB3-EDDD-4D54-9DA4-FC3230766E3F}" dt="2019-09-28T20:02:54.645" v="11" actId="26606"/>
        <pc:sldMkLst>
          <pc:docMk/>
          <pc:sldMk cId="2939357461" sldId="268"/>
        </pc:sldMkLst>
        <pc:spChg chg="mod ord">
          <ac:chgData name="Sarah Gothard" userId="0e53f415fda5f162" providerId="LiveId" clId="{D03EBAB3-EDDD-4D54-9DA4-FC3230766E3F}" dt="2019-09-28T20:02:54.645" v="11" actId="26606"/>
          <ac:spMkLst>
            <pc:docMk/>
            <pc:sldMk cId="2939357461" sldId="268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54.645" v="11" actId="26606"/>
          <ac:spMkLst>
            <pc:docMk/>
            <pc:sldMk cId="2939357461" sldId="268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54.645" v="11" actId="26606"/>
          <ac:spMkLst>
            <pc:docMk/>
            <pc:sldMk cId="2939357461" sldId="268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54.645" v="11" actId="26606"/>
          <ac:picMkLst>
            <pc:docMk/>
            <pc:sldMk cId="2939357461" sldId="268"/>
            <ac:picMk id="2" creationId="{335BD7B9-93D5-4C27-85BF-B3FE159A4A64}"/>
          </ac:picMkLst>
        </pc:picChg>
      </pc:sldChg>
      <pc:sldChg chg="addSp modSp mod setBg">
        <pc:chgData name="Sarah Gothard" userId="0e53f415fda5f162" providerId="LiveId" clId="{D03EBAB3-EDDD-4D54-9DA4-FC3230766E3F}" dt="2019-09-28T20:02:57.355" v="12" actId="26606"/>
        <pc:sldMkLst>
          <pc:docMk/>
          <pc:sldMk cId="4042210823" sldId="269"/>
        </pc:sldMkLst>
        <pc:spChg chg="mod ord">
          <ac:chgData name="Sarah Gothard" userId="0e53f415fda5f162" providerId="LiveId" clId="{D03EBAB3-EDDD-4D54-9DA4-FC3230766E3F}" dt="2019-09-28T20:02:57.355" v="12" actId="26606"/>
          <ac:spMkLst>
            <pc:docMk/>
            <pc:sldMk cId="4042210823" sldId="269"/>
            <ac:spMk id="4" creationId="{CF296888-AC23-481F-A72A-EBA8A9976B94}"/>
          </ac:spMkLst>
        </pc:spChg>
        <pc:spChg chg="add">
          <ac:chgData name="Sarah Gothard" userId="0e53f415fda5f162" providerId="LiveId" clId="{D03EBAB3-EDDD-4D54-9DA4-FC3230766E3F}" dt="2019-09-28T20:02:57.355" v="12" actId="26606"/>
          <ac:spMkLst>
            <pc:docMk/>
            <pc:sldMk cId="4042210823" sldId="269"/>
            <ac:spMk id="9" creationId="{32BC26D8-82FB-445E-AA49-62A77D7C1EE0}"/>
          </ac:spMkLst>
        </pc:spChg>
        <pc:spChg chg="add">
          <ac:chgData name="Sarah Gothard" userId="0e53f415fda5f162" providerId="LiveId" clId="{D03EBAB3-EDDD-4D54-9DA4-FC3230766E3F}" dt="2019-09-28T20:02:57.355" v="12" actId="26606"/>
          <ac:spMkLst>
            <pc:docMk/>
            <pc:sldMk cId="4042210823" sldId="269"/>
            <ac:spMk id="11" creationId="{CB44330D-EA18-4254-AA95-EB49948539B8}"/>
          </ac:spMkLst>
        </pc:spChg>
        <pc:picChg chg="mod">
          <ac:chgData name="Sarah Gothard" userId="0e53f415fda5f162" providerId="LiveId" clId="{D03EBAB3-EDDD-4D54-9DA4-FC3230766E3F}" dt="2019-09-28T20:02:57.355" v="12" actId="26606"/>
          <ac:picMkLst>
            <pc:docMk/>
            <pc:sldMk cId="4042210823" sldId="269"/>
            <ac:picMk id="2" creationId="{1ACC9208-161A-4E35-9C30-BF00464F1B5B}"/>
          </ac:picMkLst>
        </pc:picChg>
      </pc:sldChg>
    </pc:docChg>
  </pc:docChgLst>
  <pc:docChgLst>
    <pc:chgData name="Sarah Gothard" userId="0e53f415fda5f162" providerId="LiveId" clId="{569F3146-243A-4124-A229-81772F6B363C}"/>
  </pc:docChgLst>
  <pc:docChgLst>
    <pc:chgData name="Sarah Gothard" userId="0e53f415fda5f162" providerId="LiveId" clId="{DBB66B34-52E8-4B34-9F3E-B78E84AB2A53}"/>
    <pc:docChg chg="custSel addSld delSld modSld modMainMaster">
      <pc:chgData name="Sarah Gothard" userId="0e53f415fda5f162" providerId="LiveId" clId="{DBB66B34-52E8-4B34-9F3E-B78E84AB2A53}" dt="2019-08-07T14:34:25.371" v="84"/>
      <pc:docMkLst>
        <pc:docMk/>
      </pc:docMkLst>
      <pc:sldChg chg="addSp delSp modSp">
        <pc:chgData name="Sarah Gothard" userId="0e53f415fda5f162" providerId="LiveId" clId="{DBB66B34-52E8-4B34-9F3E-B78E84AB2A53}" dt="2019-08-07T14:34:25.371" v="84"/>
        <pc:sldMkLst>
          <pc:docMk/>
          <pc:sldMk cId="2211167003" sldId="257"/>
        </pc:sldMkLst>
        <pc:spChg chg="mod">
          <ac:chgData name="Sarah Gothard" userId="0e53f415fda5f162" providerId="LiveId" clId="{DBB66B34-52E8-4B34-9F3E-B78E84AB2A53}" dt="2019-08-07T14:23:06.274" v="20" actId="1035"/>
          <ac:spMkLst>
            <pc:docMk/>
            <pc:sldMk cId="2211167003" sldId="257"/>
            <ac:spMk id="5" creationId="{B35277B3-F2AB-47E8-A410-E4DFF7CB251C}"/>
          </ac:spMkLst>
        </pc:spChg>
        <pc:picChg chg="del mod">
          <ac:chgData name="Sarah Gothard" userId="0e53f415fda5f162" providerId="LiveId" clId="{DBB66B34-52E8-4B34-9F3E-B78E84AB2A53}" dt="2019-08-07T14:17:16.541" v="1" actId="478"/>
          <ac:picMkLst>
            <pc:docMk/>
            <pc:sldMk cId="2211167003" sldId="257"/>
            <ac:picMk id="2" creationId="{4A4E1DC3-FB17-460E-8A13-BD004AD71BFB}"/>
          </ac:picMkLst>
        </pc:picChg>
        <pc:picChg chg="add">
          <ac:chgData name="Sarah Gothard" userId="0e53f415fda5f162" providerId="LiveId" clId="{DBB66B34-52E8-4B34-9F3E-B78E84AB2A53}" dt="2019-08-07T14:34:25.371" v="84"/>
          <ac:picMkLst>
            <pc:docMk/>
            <pc:sldMk cId="2211167003" sldId="257"/>
            <ac:picMk id="3" creationId="{1B50FD2A-EBE6-415F-B6FD-2217F7446B85}"/>
          </ac:picMkLst>
        </pc:picChg>
      </pc:sldChg>
      <pc:sldChg chg="addSp delSp modSp">
        <pc:chgData name="Sarah Gothard" userId="0e53f415fda5f162" providerId="LiveId" clId="{DBB66B34-52E8-4B34-9F3E-B78E84AB2A53}" dt="2019-08-07T14:23:38.779" v="55"/>
        <pc:sldMkLst>
          <pc:docMk/>
          <pc:sldMk cId="160535647" sldId="258"/>
        </pc:sldMkLst>
        <pc:spChg chg="add del mod">
          <ac:chgData name="Sarah Gothard" userId="0e53f415fda5f162" providerId="LiveId" clId="{DBB66B34-52E8-4B34-9F3E-B78E84AB2A53}" dt="2019-08-07T14:23:20.337" v="23" actId="478"/>
          <ac:spMkLst>
            <pc:docMk/>
            <pc:sldMk cId="160535647" sldId="258"/>
            <ac:spMk id="3" creationId="{564B1FCC-46BA-45C5-9D98-E4F7EDD2BCCE}"/>
          </ac:spMkLst>
        </pc:spChg>
        <pc:spChg chg="mod">
          <ac:chgData name="Sarah Gothard" userId="0e53f415fda5f162" providerId="LiveId" clId="{DBB66B34-52E8-4B34-9F3E-B78E84AB2A53}" dt="2019-08-07T14:23:26.787" v="41" actId="1036"/>
          <ac:spMkLst>
            <pc:docMk/>
            <pc:sldMk cId="160535647" sldId="258"/>
            <ac:spMk id="4" creationId="{CF296888-AC23-481F-A72A-EBA8A9976B94}"/>
          </ac:spMkLst>
        </pc:spChg>
        <pc:picChg chg="del mod">
          <ac:chgData name="Sarah Gothard" userId="0e53f415fda5f162" providerId="LiveId" clId="{DBB66B34-52E8-4B34-9F3E-B78E84AB2A53}" dt="2019-08-07T14:23:11.233" v="21" actId="478"/>
          <ac:picMkLst>
            <pc:docMk/>
            <pc:sldMk cId="160535647" sldId="258"/>
            <ac:picMk id="5" creationId="{E5091697-F8E2-4775-BD9D-6BF13BDBA459}"/>
          </ac:picMkLst>
        </pc:picChg>
        <pc:picChg chg="del mod">
          <ac:chgData name="Sarah Gothard" userId="0e53f415fda5f162" providerId="LiveId" clId="{DBB66B34-52E8-4B34-9F3E-B78E84AB2A53}" dt="2019-08-07T14:23:18.400" v="22" actId="478"/>
          <ac:picMkLst>
            <pc:docMk/>
            <pc:sldMk cId="160535647" sldId="258"/>
            <ac:picMk id="6" creationId="{460581A1-373B-41BD-BB6B-491D2B42B1CD}"/>
          </ac:picMkLst>
        </pc:picChg>
        <pc:picChg chg="add">
          <ac:chgData name="Sarah Gothard" userId="0e53f415fda5f162" providerId="LiveId" clId="{DBB66B34-52E8-4B34-9F3E-B78E84AB2A53}" dt="2019-08-07T14:23:28.724" v="42"/>
          <ac:picMkLst>
            <pc:docMk/>
            <pc:sldMk cId="160535647" sldId="258"/>
            <ac:picMk id="7" creationId="{A073A0CE-32CA-420F-B08B-FFFD48522E5F}"/>
          </ac:picMkLst>
        </pc:picChg>
        <pc:picChg chg="add del">
          <ac:chgData name="Sarah Gothard" userId="0e53f415fda5f162" providerId="LiveId" clId="{DBB66B34-52E8-4B34-9F3E-B78E84AB2A53}" dt="2019-08-07T14:23:38.779" v="55"/>
          <ac:picMkLst>
            <pc:docMk/>
            <pc:sldMk cId="160535647" sldId="258"/>
            <ac:picMk id="8" creationId="{6A5776B9-3442-4BF7-A263-84B561D440CE}"/>
          </ac:picMkLst>
        </pc:picChg>
      </pc:sldChg>
      <pc:sldChg chg="addSp delSp add">
        <pc:chgData name="Sarah Gothard" userId="0e53f415fda5f162" providerId="LiveId" clId="{DBB66B34-52E8-4B34-9F3E-B78E84AB2A53}" dt="2019-08-07T14:30:09.247" v="79"/>
        <pc:sldMkLst>
          <pc:docMk/>
          <pc:sldMk cId="4058881092" sldId="259"/>
        </pc:sldMkLst>
        <pc:picChg chg="add">
          <ac:chgData name="Sarah Gothard" userId="0e53f415fda5f162" providerId="LiveId" clId="{DBB66B34-52E8-4B34-9F3E-B78E84AB2A53}" dt="2019-08-07T14:30:09.247" v="79"/>
          <ac:picMkLst>
            <pc:docMk/>
            <pc:sldMk cId="4058881092" sldId="259"/>
            <ac:picMk id="2" creationId="{6FE41E7C-F25A-4DA4-B348-351A382E5112}"/>
          </ac:picMkLst>
        </pc:picChg>
        <pc:picChg chg="del">
          <ac:chgData name="Sarah Gothard" userId="0e53f415fda5f162" providerId="LiveId" clId="{DBB66B34-52E8-4B34-9F3E-B78E84AB2A53}" dt="2019-08-07T14:23:45.702" v="57" actId="478"/>
          <ac:picMkLst>
            <pc:docMk/>
            <pc:sldMk cId="4058881092" sldId="259"/>
            <ac:picMk id="7" creationId="{A073A0CE-32CA-420F-B08B-FFFD48522E5F}"/>
          </ac:picMkLst>
        </pc:picChg>
      </pc:sldChg>
      <pc:sldChg chg="addSp delSp add">
        <pc:chgData name="Sarah Gothard" userId="0e53f415fda5f162" providerId="LiveId" clId="{DBB66B34-52E8-4B34-9F3E-B78E84AB2A53}" dt="2019-08-07T14:28:25.670" v="75"/>
        <pc:sldMkLst>
          <pc:docMk/>
          <pc:sldMk cId="847964383" sldId="260"/>
        </pc:sldMkLst>
        <pc:picChg chg="add del">
          <ac:chgData name="Sarah Gothard" userId="0e53f415fda5f162" providerId="LiveId" clId="{DBB66B34-52E8-4B34-9F3E-B78E84AB2A53}" dt="2019-08-07T14:28:07.822" v="74"/>
          <ac:picMkLst>
            <pc:docMk/>
            <pc:sldMk cId="847964383" sldId="260"/>
            <ac:picMk id="2" creationId="{026B0542-5A95-45EA-9FCD-B8EFF83DA432}"/>
          </ac:picMkLst>
        </pc:picChg>
        <pc:picChg chg="add">
          <ac:chgData name="Sarah Gothard" userId="0e53f415fda5f162" providerId="LiveId" clId="{DBB66B34-52E8-4B34-9F3E-B78E84AB2A53}" dt="2019-08-07T14:28:25.670" v="75"/>
          <ac:picMkLst>
            <pc:docMk/>
            <pc:sldMk cId="847964383" sldId="260"/>
            <ac:picMk id="3" creationId="{EF5CB2AC-E00B-475D-8E7F-4E970E800DC8}"/>
          </ac:picMkLst>
        </pc:picChg>
      </pc:sldChg>
      <pc:sldChg chg="addSp add">
        <pc:chgData name="Sarah Gothard" userId="0e53f415fda5f162" providerId="LiveId" clId="{DBB66B34-52E8-4B34-9F3E-B78E84AB2A53}" dt="2019-08-07T14:25:19.319" v="68"/>
        <pc:sldMkLst>
          <pc:docMk/>
          <pc:sldMk cId="65323308" sldId="261"/>
        </pc:sldMkLst>
        <pc:picChg chg="add">
          <ac:chgData name="Sarah Gothard" userId="0e53f415fda5f162" providerId="LiveId" clId="{DBB66B34-52E8-4B34-9F3E-B78E84AB2A53}" dt="2019-08-07T14:25:19.319" v="68"/>
          <ac:picMkLst>
            <pc:docMk/>
            <pc:sldMk cId="65323308" sldId="261"/>
            <ac:picMk id="2" creationId="{2CB08394-4AE3-4250-9560-C8FF641F5180}"/>
          </ac:picMkLst>
        </pc:picChg>
      </pc:sldChg>
      <pc:sldChg chg="addSp add">
        <pc:chgData name="Sarah Gothard" userId="0e53f415fda5f162" providerId="LiveId" clId="{DBB66B34-52E8-4B34-9F3E-B78E84AB2A53}" dt="2019-08-07T14:31:22.616" v="80"/>
        <pc:sldMkLst>
          <pc:docMk/>
          <pc:sldMk cId="3415820031" sldId="262"/>
        </pc:sldMkLst>
        <pc:picChg chg="add">
          <ac:chgData name="Sarah Gothard" userId="0e53f415fda5f162" providerId="LiveId" clId="{DBB66B34-52E8-4B34-9F3E-B78E84AB2A53}" dt="2019-08-07T14:31:22.616" v="80"/>
          <ac:picMkLst>
            <pc:docMk/>
            <pc:sldMk cId="3415820031" sldId="262"/>
            <ac:picMk id="2" creationId="{A610DF40-F5FA-45A7-B1C6-10B57ED261FC}"/>
          </ac:picMkLst>
        </pc:picChg>
      </pc:sldChg>
      <pc:sldChg chg="addSp delSp add">
        <pc:chgData name="Sarah Gothard" userId="0e53f415fda5f162" providerId="LiveId" clId="{DBB66B34-52E8-4B34-9F3E-B78E84AB2A53}" dt="2019-08-07T14:28:29.941" v="76"/>
        <pc:sldMkLst>
          <pc:docMk/>
          <pc:sldMk cId="4189188433" sldId="263"/>
        </pc:sldMkLst>
        <pc:picChg chg="add del">
          <ac:chgData name="Sarah Gothard" userId="0e53f415fda5f162" providerId="LiveId" clId="{DBB66B34-52E8-4B34-9F3E-B78E84AB2A53}" dt="2019-08-07T14:28:06.827" v="73"/>
          <ac:picMkLst>
            <pc:docMk/>
            <pc:sldMk cId="4189188433" sldId="263"/>
            <ac:picMk id="2" creationId="{8BEFF3E4-A24C-4B44-8CB9-F7A6543D996A}"/>
          </ac:picMkLst>
        </pc:picChg>
        <pc:picChg chg="add">
          <ac:chgData name="Sarah Gothard" userId="0e53f415fda5f162" providerId="LiveId" clId="{DBB66B34-52E8-4B34-9F3E-B78E84AB2A53}" dt="2019-08-07T14:28:29.941" v="76"/>
          <ac:picMkLst>
            <pc:docMk/>
            <pc:sldMk cId="4189188433" sldId="263"/>
            <ac:picMk id="3" creationId="{4A497F16-0EFA-43EF-8FE6-37BCE2E99190}"/>
          </ac:picMkLst>
        </pc:picChg>
      </pc:sldChg>
      <pc:sldChg chg="addSp add">
        <pc:chgData name="Sarah Gothard" userId="0e53f415fda5f162" providerId="LiveId" clId="{DBB66B34-52E8-4B34-9F3E-B78E84AB2A53}" dt="2019-08-07T14:26:28.199" v="69"/>
        <pc:sldMkLst>
          <pc:docMk/>
          <pc:sldMk cId="2710622559" sldId="264"/>
        </pc:sldMkLst>
        <pc:picChg chg="add">
          <ac:chgData name="Sarah Gothard" userId="0e53f415fda5f162" providerId="LiveId" clId="{DBB66B34-52E8-4B34-9F3E-B78E84AB2A53}" dt="2019-08-07T14:26:28.199" v="69"/>
          <ac:picMkLst>
            <pc:docMk/>
            <pc:sldMk cId="2710622559" sldId="264"/>
            <ac:picMk id="2" creationId="{00DE5564-45DD-4DD5-B653-76D99B243A97}"/>
          </ac:picMkLst>
        </pc:picChg>
      </pc:sldChg>
      <pc:sldChg chg="addSp modSp add">
        <pc:chgData name="Sarah Gothard" userId="0e53f415fda5f162" providerId="LiveId" clId="{DBB66B34-52E8-4B34-9F3E-B78E84AB2A53}" dt="2019-08-07T14:32:34.137" v="82" actId="1035"/>
        <pc:sldMkLst>
          <pc:docMk/>
          <pc:sldMk cId="2364819310" sldId="265"/>
        </pc:sldMkLst>
        <pc:picChg chg="add mod">
          <ac:chgData name="Sarah Gothard" userId="0e53f415fda5f162" providerId="LiveId" clId="{DBB66B34-52E8-4B34-9F3E-B78E84AB2A53}" dt="2019-08-07T14:32:34.137" v="82" actId="1035"/>
          <ac:picMkLst>
            <pc:docMk/>
            <pc:sldMk cId="2364819310" sldId="265"/>
            <ac:picMk id="2" creationId="{901306EF-78EF-4D83-86F3-8D44EC4A48E7}"/>
          </ac:picMkLst>
        </pc:picChg>
      </pc:sldChg>
      <pc:sldChg chg="addSp add">
        <pc:chgData name="Sarah Gothard" userId="0e53f415fda5f162" providerId="LiveId" clId="{DBB66B34-52E8-4B34-9F3E-B78E84AB2A53}" dt="2019-08-07T14:28:33.347" v="77"/>
        <pc:sldMkLst>
          <pc:docMk/>
          <pc:sldMk cId="2476237419" sldId="266"/>
        </pc:sldMkLst>
        <pc:picChg chg="add">
          <ac:chgData name="Sarah Gothard" userId="0e53f415fda5f162" providerId="LiveId" clId="{DBB66B34-52E8-4B34-9F3E-B78E84AB2A53}" dt="2019-08-07T14:28:33.347" v="77"/>
          <ac:picMkLst>
            <pc:docMk/>
            <pc:sldMk cId="2476237419" sldId="266"/>
            <ac:picMk id="2" creationId="{6CC3018D-CBC7-424C-B96B-F9064C0BA12B}"/>
          </ac:picMkLst>
        </pc:picChg>
      </pc:sldChg>
      <pc:sldChg chg="addSp add">
        <pc:chgData name="Sarah Gothard" userId="0e53f415fda5f162" providerId="LiveId" clId="{DBB66B34-52E8-4B34-9F3E-B78E84AB2A53}" dt="2019-08-07T14:27:23.688" v="70"/>
        <pc:sldMkLst>
          <pc:docMk/>
          <pc:sldMk cId="3825423682" sldId="267"/>
        </pc:sldMkLst>
        <pc:picChg chg="add">
          <ac:chgData name="Sarah Gothard" userId="0e53f415fda5f162" providerId="LiveId" clId="{DBB66B34-52E8-4B34-9F3E-B78E84AB2A53}" dt="2019-08-07T14:27:23.688" v="70"/>
          <ac:picMkLst>
            <pc:docMk/>
            <pc:sldMk cId="3825423682" sldId="267"/>
            <ac:picMk id="2" creationId="{02E720BC-2D09-4578-9445-2A48C0FAF8BB}"/>
          </ac:picMkLst>
        </pc:picChg>
      </pc:sldChg>
      <pc:sldChg chg="addSp add">
        <pc:chgData name="Sarah Gothard" userId="0e53f415fda5f162" providerId="LiveId" clId="{DBB66B34-52E8-4B34-9F3E-B78E84AB2A53}" dt="2019-08-07T14:33:36.394" v="83"/>
        <pc:sldMkLst>
          <pc:docMk/>
          <pc:sldMk cId="2939357461" sldId="268"/>
        </pc:sldMkLst>
        <pc:picChg chg="add">
          <ac:chgData name="Sarah Gothard" userId="0e53f415fda5f162" providerId="LiveId" clId="{DBB66B34-52E8-4B34-9F3E-B78E84AB2A53}" dt="2019-08-07T14:33:36.394" v="83"/>
          <ac:picMkLst>
            <pc:docMk/>
            <pc:sldMk cId="2939357461" sldId="268"/>
            <ac:picMk id="2" creationId="{335BD7B9-93D5-4C27-85BF-B3FE159A4A64}"/>
          </ac:picMkLst>
        </pc:picChg>
      </pc:sldChg>
      <pc:sldChg chg="addSp add">
        <pc:chgData name="Sarah Gothard" userId="0e53f415fda5f162" providerId="LiveId" clId="{DBB66B34-52E8-4B34-9F3E-B78E84AB2A53}" dt="2019-08-07T14:28:36.246" v="78"/>
        <pc:sldMkLst>
          <pc:docMk/>
          <pc:sldMk cId="4042210823" sldId="269"/>
        </pc:sldMkLst>
        <pc:picChg chg="add">
          <ac:chgData name="Sarah Gothard" userId="0e53f415fda5f162" providerId="LiveId" clId="{DBB66B34-52E8-4B34-9F3E-B78E84AB2A53}" dt="2019-08-07T14:28:36.246" v="78"/>
          <ac:picMkLst>
            <pc:docMk/>
            <pc:sldMk cId="4042210823" sldId="269"/>
            <ac:picMk id="2" creationId="{1ACC9208-161A-4E35-9C30-BF00464F1B5B}"/>
          </ac:picMkLst>
        </pc:picChg>
      </pc:sldChg>
      <pc:sldMasterChg chg="modTransition modSldLayout">
        <pc:chgData name="Sarah Gothard" userId="0e53f415fda5f162" providerId="LiveId" clId="{DBB66B34-52E8-4B34-9F3E-B78E84AB2A53}" dt="2019-08-07T14:17:13.438" v="0"/>
        <pc:sldMasterMkLst>
          <pc:docMk/>
          <pc:sldMasterMk cId="3041372104" sldId="2147483696"/>
        </pc:sldMasterMkLst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1253565715" sldId="2147483697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1079144876" sldId="2147483698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3691177500" sldId="2147483699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1684064072" sldId="2147483700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2355066524" sldId="2147483701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2579569867" sldId="2147483702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2161419155" sldId="2147483703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467977045" sldId="2147483704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3668887295" sldId="2147483705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1978816655" sldId="2147483706"/>
          </pc:sldLayoutMkLst>
        </pc:sldLayoutChg>
        <pc:sldLayoutChg chg="modTransition">
          <pc:chgData name="Sarah Gothard" userId="0e53f415fda5f162" providerId="LiveId" clId="{DBB66B34-52E8-4B34-9F3E-B78E84AB2A53}" dt="2019-08-07T14:17:13.438" v="0"/>
          <pc:sldLayoutMkLst>
            <pc:docMk/>
            <pc:sldMasterMk cId="3041372104" sldId="2147483696"/>
            <pc:sldLayoutMk cId="531448170" sldId="214748370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6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1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4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4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7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6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06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6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1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7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8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7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50FD2A-EBE6-415F-B6FD-2217F7446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20282"/>
            <a:ext cx="10905066" cy="201743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C3018D-CBC7-424C-B96B-F9064C0BA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7623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E720BC-2D09-4578-9445-2A48C0FAF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542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5BD7B9-93D5-4C27-85BF-B3FE159A4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3935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CC9208-161A-4E35-9C30-BF00464F1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221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73A0CE-32CA-420F-B08B-FFFD48522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05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FE41E7C-F25A-4DA4-B348-351A382E5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8881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5CB2AC-E00B-475D-8E7F-4E970E800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796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B08394-4AE3-4250-9560-C8FF641F5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32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10DF40-F5FA-45A7-B1C6-10B57ED26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1582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497F16-0EFA-43EF-8FE6-37BCE2E99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8918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DE5564-45DD-4DD5-B653-76D99B243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1062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1306EF-78EF-4D83-86F3-8D44EC4A4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96888-AC23-481F-A72A-EBA8A997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6481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2019-09-28T20:02:57Z</dcterms:created>
  <dcterms:modified xsi:type="dcterms:W3CDTF">2019-09-28T20:03:00Z</dcterms:modified>
</cp:coreProperties>
</file>