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6"/>
  </p:notesMasterIdLst>
  <p:handoutMasterIdLst>
    <p:handoutMasterId r:id="rId7"/>
  </p:handoutMasterIdLst>
  <p:sldIdLst>
    <p:sldId id="256" r:id="rId2"/>
    <p:sldId id="278" r:id="rId3"/>
    <p:sldId id="279" r:id="rId4"/>
    <p:sldId id="28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1/28/2023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1/28/2023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1/28/2023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1/28/2023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1/28/2023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1/28/2023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1/28/2023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1/28/2023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1/28/2023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1/28/2023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1/28/2023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1/28/2023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 name="Rectangle 16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pic>
        <p:nvPicPr>
          <p:cNvPr id="2" name="Picture 1" descr="Shape&#10;&#10;Description automatically generated with medium confidence">
            <a:extLst>
              <a:ext uri="{FF2B5EF4-FFF2-40B4-BE49-F238E27FC236}">
                <a16:creationId xmlns:a16="http://schemas.microsoft.com/office/drawing/2014/main" id="{4AD7FBE7-8FBB-7D15-2DB9-38AAA7FF1C5E}"/>
              </a:ext>
            </a:extLst>
          </p:cNvPr>
          <p:cNvPicPr>
            <a:picLocks noChangeAspect="1"/>
          </p:cNvPicPr>
          <p:nvPr/>
        </p:nvPicPr>
        <p:blipFill>
          <a:blip r:embed="rId3"/>
          <a:stretch>
            <a:fillRect/>
          </a:stretch>
        </p:blipFill>
        <p:spPr>
          <a:xfrm>
            <a:off x="643467" y="2283968"/>
            <a:ext cx="10905066" cy="2290064"/>
          </a:xfrm>
          <a:prstGeom prst="rect">
            <a:avLst/>
          </a:prstGeom>
        </p:spPr>
      </p:pic>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882E97C-6D90-80D4-5542-53AA23326E03}"/>
              </a:ext>
            </a:extLst>
          </p:cNvPr>
          <p:cNvPicPr>
            <a:picLocks noGrp="1" noChangeAspect="1"/>
          </p:cNvPicPr>
          <p:nvPr>
            <p:ph idx="1"/>
          </p:nvPr>
        </p:nvPicPr>
        <p:blipFill>
          <a:blip r:embed="rId2"/>
          <a:stretch>
            <a:fillRect/>
          </a:stretch>
        </p:blipFill>
        <p:spPr>
          <a:xfrm>
            <a:off x="643467" y="716364"/>
            <a:ext cx="10905066" cy="5425271"/>
          </a:xfrm>
          <a:prstGeom prst="rect">
            <a:avLst/>
          </a:prstGeom>
        </p:spPr>
      </p:pic>
      <p:sp>
        <p:nvSpPr>
          <p:cNvPr id="4" name="Footer Placeholder 3">
            <a:extLst>
              <a:ext uri="{FF2B5EF4-FFF2-40B4-BE49-F238E27FC236}">
                <a16:creationId xmlns:a16="http://schemas.microsoft.com/office/drawing/2014/main" id="{1625373F-DD2B-AF83-5EBE-B4318EBA8D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3793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281D37F-61F6-AC4F-D868-8327535A1A1E}"/>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942C296E-1556-FD7D-F20F-E62D86873D7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5605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646A91D-23F8-68EC-9716-C8424CE2149F}"/>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D63B7A53-01D0-4AE1-C790-2E33096AE2A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245891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51</Words>
  <Application>Microsoft Office PowerPoint</Application>
  <PresentationFormat>Widescreen</PresentationFormat>
  <Paragraphs>6</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36</cp:revision>
  <dcterms:created xsi:type="dcterms:W3CDTF">2019-09-28T20:24:12Z</dcterms:created>
  <dcterms:modified xsi:type="dcterms:W3CDTF">2023-01-28T13:40:08Z</dcterms:modified>
</cp:coreProperties>
</file>