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2" r:id="rId3"/>
    <p:sldId id="263" r:id="rId4"/>
    <p:sldId id="260" r:id="rId5"/>
    <p:sldId id="261" r:id="rId6"/>
    <p:sldId id="258" r:id="rId7"/>
    <p:sldId id="259" r:id="rId8"/>
    <p:sldId id="264" r:id="rId9"/>
    <p:sldId id="267" r:id="rId10"/>
    <p:sldId id="268" r:id="rId11"/>
    <p:sldId id="269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608" autoAdjust="0"/>
  </p:normalViewPr>
  <p:slideViewPr>
    <p:cSldViewPr snapToGrid="0" showGuides="1">
      <p:cViewPr varScale="1">
        <p:scale>
          <a:sx n="65" d="100"/>
          <a:sy n="65" d="100"/>
        </p:scale>
        <p:origin x="2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4A52736F-95C0-456D-96EC-8343E9DD7981}"/>
  </pc:docChgLst>
  <pc:docChgLst>
    <pc:chgData name="Sarah Gothard" userId="0e53f415fda5f162" providerId="LiveId" clId="{15B1F60E-6DAA-450D-BA27-7373E511AAFB}"/>
  </pc:docChgLst>
  <pc:docChgLst>
    <pc:chgData name="Sarah Gothard" userId="0e53f415fda5f162" providerId="LiveId" clId="{FDD54993-3C65-42EC-9E41-F26610ED8BC1}"/>
  </pc:docChgLst>
  <pc:docChgLst>
    <pc:chgData name="Sarah Gothard" userId="0e53f415fda5f162" providerId="LiveId" clId="{4C817A71-6FE2-4DAD-82CA-97B31835498D}"/>
    <pc:docChg chg="custSel mod modSld">
      <pc:chgData name="Sarah Gothard" userId="0e53f415fda5f162" providerId="LiveId" clId="{4C817A71-6FE2-4DAD-82CA-97B31835498D}" dt="2019-10-04T02:15:28.348" v="12" actId="26606"/>
      <pc:docMkLst>
        <pc:docMk/>
      </pc:docMkLst>
      <pc:sldChg chg="addSp modSp mod setBg">
        <pc:chgData name="Sarah Gothard" userId="0e53f415fda5f162" providerId="LiveId" clId="{4C817A71-6FE2-4DAD-82CA-97B31835498D}" dt="2019-10-04T02:14:43.042" v="0" actId="26606"/>
        <pc:sldMkLst>
          <pc:docMk/>
          <pc:sldMk cId="2211167003" sldId="257"/>
        </pc:sldMkLst>
        <pc:spChg chg="mod ord">
          <ac:chgData name="Sarah Gothard" userId="0e53f415fda5f162" providerId="LiveId" clId="{4C817A71-6FE2-4DAD-82CA-97B31835498D}" dt="2019-10-04T02:14:43.042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4C817A71-6FE2-4DAD-82CA-97B31835498D}" dt="2019-10-04T02:14:43.042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4C817A71-6FE2-4DAD-82CA-97B31835498D}" dt="2019-10-04T02:14:43.042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4C817A71-6FE2-4DAD-82CA-97B31835498D}" dt="2019-10-04T02:14:43.042" v="0" actId="26606"/>
          <ac:picMkLst>
            <pc:docMk/>
            <pc:sldMk cId="2211167003" sldId="257"/>
            <ac:picMk id="2" creationId="{CDC970EA-ABBE-4DA6-AF95-EF4FA62156D4}"/>
          </ac:picMkLst>
        </pc:picChg>
      </pc:sldChg>
      <pc:sldChg chg="addSp modSp mod setBg">
        <pc:chgData name="Sarah Gothard" userId="0e53f415fda5f162" providerId="LiveId" clId="{4C817A71-6FE2-4DAD-82CA-97B31835498D}" dt="2019-10-04T02:15:01.574" v="5" actId="26606"/>
        <pc:sldMkLst>
          <pc:docMk/>
          <pc:sldMk cId="2519634492" sldId="258"/>
        </pc:sldMkLst>
        <pc:spChg chg="mod ord">
          <ac:chgData name="Sarah Gothard" userId="0e53f415fda5f162" providerId="LiveId" clId="{4C817A71-6FE2-4DAD-82CA-97B31835498D}" dt="2019-10-04T02:15:01.574" v="5" actId="26606"/>
          <ac:spMkLst>
            <pc:docMk/>
            <pc:sldMk cId="2519634492" sldId="258"/>
            <ac:spMk id="4" creationId="{ACD780D2-D16D-43F7-9E68-7DACABEF2489}"/>
          </ac:spMkLst>
        </pc:spChg>
        <pc:spChg chg="add">
          <ac:chgData name="Sarah Gothard" userId="0e53f415fda5f162" providerId="LiveId" clId="{4C817A71-6FE2-4DAD-82CA-97B31835498D}" dt="2019-10-04T02:15:01.574" v="5" actId="26606"/>
          <ac:spMkLst>
            <pc:docMk/>
            <pc:sldMk cId="2519634492" sldId="258"/>
            <ac:spMk id="15" creationId="{32BC26D8-82FB-445E-AA49-62A77D7C1EE0}"/>
          </ac:spMkLst>
        </pc:spChg>
        <pc:spChg chg="add">
          <ac:chgData name="Sarah Gothard" userId="0e53f415fda5f162" providerId="LiveId" clId="{4C817A71-6FE2-4DAD-82CA-97B31835498D}" dt="2019-10-04T02:15:01.574" v="5" actId="26606"/>
          <ac:spMkLst>
            <pc:docMk/>
            <pc:sldMk cId="2519634492" sldId="258"/>
            <ac:spMk id="17" creationId="{CB44330D-EA18-4254-AA95-EB49948539B8}"/>
          </ac:spMkLst>
        </pc:spChg>
        <pc:picChg chg="mod">
          <ac:chgData name="Sarah Gothard" userId="0e53f415fda5f162" providerId="LiveId" clId="{4C817A71-6FE2-4DAD-82CA-97B31835498D}" dt="2019-10-04T02:15:01.574" v="5" actId="26606"/>
          <ac:picMkLst>
            <pc:docMk/>
            <pc:sldMk cId="2519634492" sldId="258"/>
            <ac:picMk id="10" creationId="{9799B147-7E6A-4D74-99BE-FD0C44788922}"/>
          </ac:picMkLst>
        </pc:picChg>
      </pc:sldChg>
      <pc:sldChg chg="addSp modSp mod setBg">
        <pc:chgData name="Sarah Gothard" userId="0e53f415fda5f162" providerId="LiveId" clId="{4C817A71-6FE2-4DAD-82CA-97B31835498D}" dt="2019-10-04T02:15:04.217" v="6" actId="26606"/>
        <pc:sldMkLst>
          <pc:docMk/>
          <pc:sldMk cId="391119212" sldId="259"/>
        </pc:sldMkLst>
        <pc:spChg chg="mod ord">
          <ac:chgData name="Sarah Gothard" userId="0e53f415fda5f162" providerId="LiveId" clId="{4C817A71-6FE2-4DAD-82CA-97B31835498D}" dt="2019-10-04T02:15:04.217" v="6" actId="26606"/>
          <ac:spMkLst>
            <pc:docMk/>
            <pc:sldMk cId="391119212" sldId="259"/>
            <ac:spMk id="4" creationId="{ACD780D2-D16D-43F7-9E68-7DACABEF2489}"/>
          </ac:spMkLst>
        </pc:spChg>
        <pc:spChg chg="add">
          <ac:chgData name="Sarah Gothard" userId="0e53f415fda5f162" providerId="LiveId" clId="{4C817A71-6FE2-4DAD-82CA-97B31835498D}" dt="2019-10-04T02:15:04.217" v="6" actId="26606"/>
          <ac:spMkLst>
            <pc:docMk/>
            <pc:sldMk cId="391119212" sldId="259"/>
            <ac:spMk id="9" creationId="{32BC26D8-82FB-445E-AA49-62A77D7C1EE0}"/>
          </ac:spMkLst>
        </pc:spChg>
        <pc:spChg chg="add">
          <ac:chgData name="Sarah Gothard" userId="0e53f415fda5f162" providerId="LiveId" clId="{4C817A71-6FE2-4DAD-82CA-97B31835498D}" dt="2019-10-04T02:15:04.217" v="6" actId="26606"/>
          <ac:spMkLst>
            <pc:docMk/>
            <pc:sldMk cId="391119212" sldId="259"/>
            <ac:spMk id="11" creationId="{CB44330D-EA18-4254-AA95-EB49948539B8}"/>
          </ac:spMkLst>
        </pc:spChg>
        <pc:picChg chg="mod">
          <ac:chgData name="Sarah Gothard" userId="0e53f415fda5f162" providerId="LiveId" clId="{4C817A71-6FE2-4DAD-82CA-97B31835498D}" dt="2019-10-04T02:15:04.217" v="6" actId="26606"/>
          <ac:picMkLst>
            <pc:docMk/>
            <pc:sldMk cId="391119212" sldId="259"/>
            <ac:picMk id="3" creationId="{24A58843-03E2-442D-95A3-8DB21F5D2D81}"/>
          </ac:picMkLst>
        </pc:picChg>
      </pc:sldChg>
      <pc:sldChg chg="addSp modSp mod setBg">
        <pc:chgData name="Sarah Gothard" userId="0e53f415fda5f162" providerId="LiveId" clId="{4C817A71-6FE2-4DAD-82CA-97B31835498D}" dt="2019-10-04T02:14:56.309" v="3" actId="26606"/>
        <pc:sldMkLst>
          <pc:docMk/>
          <pc:sldMk cId="1775675122" sldId="260"/>
        </pc:sldMkLst>
        <pc:spChg chg="mod ord">
          <ac:chgData name="Sarah Gothard" userId="0e53f415fda5f162" providerId="LiveId" clId="{4C817A71-6FE2-4DAD-82CA-97B31835498D}" dt="2019-10-04T02:14:56.309" v="3" actId="26606"/>
          <ac:spMkLst>
            <pc:docMk/>
            <pc:sldMk cId="1775675122" sldId="260"/>
            <ac:spMk id="4" creationId="{ACD780D2-D16D-43F7-9E68-7DACABEF2489}"/>
          </ac:spMkLst>
        </pc:spChg>
        <pc:spChg chg="add">
          <ac:chgData name="Sarah Gothard" userId="0e53f415fda5f162" providerId="LiveId" clId="{4C817A71-6FE2-4DAD-82CA-97B31835498D}" dt="2019-10-04T02:14:56.309" v="3" actId="26606"/>
          <ac:spMkLst>
            <pc:docMk/>
            <pc:sldMk cId="1775675122" sldId="260"/>
            <ac:spMk id="9" creationId="{32BC26D8-82FB-445E-AA49-62A77D7C1EE0}"/>
          </ac:spMkLst>
        </pc:spChg>
        <pc:spChg chg="add">
          <ac:chgData name="Sarah Gothard" userId="0e53f415fda5f162" providerId="LiveId" clId="{4C817A71-6FE2-4DAD-82CA-97B31835498D}" dt="2019-10-04T02:14:56.309" v="3" actId="26606"/>
          <ac:spMkLst>
            <pc:docMk/>
            <pc:sldMk cId="1775675122" sldId="260"/>
            <ac:spMk id="11" creationId="{CB44330D-EA18-4254-AA95-EB49948539B8}"/>
          </ac:spMkLst>
        </pc:spChg>
        <pc:picChg chg="mod">
          <ac:chgData name="Sarah Gothard" userId="0e53f415fda5f162" providerId="LiveId" clId="{4C817A71-6FE2-4DAD-82CA-97B31835498D}" dt="2019-10-04T02:14:56.309" v="3" actId="26606"/>
          <ac:picMkLst>
            <pc:docMk/>
            <pc:sldMk cId="1775675122" sldId="260"/>
            <ac:picMk id="2" creationId="{067ABCBF-842A-4530-A27C-4329EC22ACC3}"/>
          </ac:picMkLst>
        </pc:picChg>
      </pc:sldChg>
      <pc:sldChg chg="addSp modSp mod setBg">
        <pc:chgData name="Sarah Gothard" userId="0e53f415fda5f162" providerId="LiveId" clId="{4C817A71-6FE2-4DAD-82CA-97B31835498D}" dt="2019-10-04T02:14:58.991" v="4" actId="26606"/>
        <pc:sldMkLst>
          <pc:docMk/>
          <pc:sldMk cId="311297259" sldId="261"/>
        </pc:sldMkLst>
        <pc:spChg chg="mod ord">
          <ac:chgData name="Sarah Gothard" userId="0e53f415fda5f162" providerId="LiveId" clId="{4C817A71-6FE2-4DAD-82CA-97B31835498D}" dt="2019-10-04T02:14:58.991" v="4" actId="26606"/>
          <ac:spMkLst>
            <pc:docMk/>
            <pc:sldMk cId="311297259" sldId="261"/>
            <ac:spMk id="4" creationId="{ACD780D2-D16D-43F7-9E68-7DACABEF2489}"/>
          </ac:spMkLst>
        </pc:spChg>
        <pc:spChg chg="add">
          <ac:chgData name="Sarah Gothard" userId="0e53f415fda5f162" providerId="LiveId" clId="{4C817A71-6FE2-4DAD-82CA-97B31835498D}" dt="2019-10-04T02:14:58.991" v="4" actId="26606"/>
          <ac:spMkLst>
            <pc:docMk/>
            <pc:sldMk cId="311297259" sldId="261"/>
            <ac:spMk id="9" creationId="{32BC26D8-82FB-445E-AA49-62A77D7C1EE0}"/>
          </ac:spMkLst>
        </pc:spChg>
        <pc:spChg chg="add">
          <ac:chgData name="Sarah Gothard" userId="0e53f415fda5f162" providerId="LiveId" clId="{4C817A71-6FE2-4DAD-82CA-97B31835498D}" dt="2019-10-04T02:14:58.991" v="4" actId="26606"/>
          <ac:spMkLst>
            <pc:docMk/>
            <pc:sldMk cId="311297259" sldId="261"/>
            <ac:spMk id="11" creationId="{CB44330D-EA18-4254-AA95-EB49948539B8}"/>
          </ac:spMkLst>
        </pc:spChg>
        <pc:picChg chg="mod">
          <ac:chgData name="Sarah Gothard" userId="0e53f415fda5f162" providerId="LiveId" clId="{4C817A71-6FE2-4DAD-82CA-97B31835498D}" dt="2019-10-04T02:14:58.991" v="4" actId="26606"/>
          <ac:picMkLst>
            <pc:docMk/>
            <pc:sldMk cId="311297259" sldId="261"/>
            <ac:picMk id="2" creationId="{942D8C89-ECB5-40CF-A8AC-AD7F0E972ACE}"/>
          </ac:picMkLst>
        </pc:picChg>
      </pc:sldChg>
      <pc:sldChg chg="addSp modSp mod setBg">
        <pc:chgData name="Sarah Gothard" userId="0e53f415fda5f162" providerId="LiveId" clId="{4C817A71-6FE2-4DAD-82CA-97B31835498D}" dt="2019-10-04T02:14:51.455" v="1" actId="26606"/>
        <pc:sldMkLst>
          <pc:docMk/>
          <pc:sldMk cId="2810665830" sldId="262"/>
        </pc:sldMkLst>
        <pc:spChg chg="mod ord">
          <ac:chgData name="Sarah Gothard" userId="0e53f415fda5f162" providerId="LiveId" clId="{4C817A71-6FE2-4DAD-82CA-97B31835498D}" dt="2019-10-04T02:14:51.455" v="1" actId="26606"/>
          <ac:spMkLst>
            <pc:docMk/>
            <pc:sldMk cId="2810665830" sldId="262"/>
            <ac:spMk id="4" creationId="{ACD780D2-D16D-43F7-9E68-7DACABEF2489}"/>
          </ac:spMkLst>
        </pc:spChg>
        <pc:spChg chg="add">
          <ac:chgData name="Sarah Gothard" userId="0e53f415fda5f162" providerId="LiveId" clId="{4C817A71-6FE2-4DAD-82CA-97B31835498D}" dt="2019-10-04T02:14:51.455" v="1" actId="26606"/>
          <ac:spMkLst>
            <pc:docMk/>
            <pc:sldMk cId="2810665830" sldId="262"/>
            <ac:spMk id="9" creationId="{32BC26D8-82FB-445E-AA49-62A77D7C1EE0}"/>
          </ac:spMkLst>
        </pc:spChg>
        <pc:spChg chg="add">
          <ac:chgData name="Sarah Gothard" userId="0e53f415fda5f162" providerId="LiveId" clId="{4C817A71-6FE2-4DAD-82CA-97B31835498D}" dt="2019-10-04T02:14:51.455" v="1" actId="26606"/>
          <ac:spMkLst>
            <pc:docMk/>
            <pc:sldMk cId="2810665830" sldId="262"/>
            <ac:spMk id="11" creationId="{CB44330D-EA18-4254-AA95-EB49948539B8}"/>
          </ac:spMkLst>
        </pc:spChg>
        <pc:picChg chg="mod">
          <ac:chgData name="Sarah Gothard" userId="0e53f415fda5f162" providerId="LiveId" clId="{4C817A71-6FE2-4DAD-82CA-97B31835498D}" dt="2019-10-04T02:14:51.455" v="1" actId="26606"/>
          <ac:picMkLst>
            <pc:docMk/>
            <pc:sldMk cId="2810665830" sldId="262"/>
            <ac:picMk id="2" creationId="{82AEAC66-DDC7-4D95-8BF7-EBBF8D69DF5B}"/>
          </ac:picMkLst>
        </pc:picChg>
      </pc:sldChg>
      <pc:sldChg chg="addSp modSp mod setBg">
        <pc:chgData name="Sarah Gothard" userId="0e53f415fda5f162" providerId="LiveId" clId="{4C817A71-6FE2-4DAD-82CA-97B31835498D}" dt="2019-10-04T02:14:53.861" v="2" actId="26606"/>
        <pc:sldMkLst>
          <pc:docMk/>
          <pc:sldMk cId="1990252820" sldId="263"/>
        </pc:sldMkLst>
        <pc:spChg chg="mod ord">
          <ac:chgData name="Sarah Gothard" userId="0e53f415fda5f162" providerId="LiveId" clId="{4C817A71-6FE2-4DAD-82CA-97B31835498D}" dt="2019-10-04T02:14:53.861" v="2" actId="26606"/>
          <ac:spMkLst>
            <pc:docMk/>
            <pc:sldMk cId="1990252820" sldId="263"/>
            <ac:spMk id="4" creationId="{ACD780D2-D16D-43F7-9E68-7DACABEF2489}"/>
          </ac:spMkLst>
        </pc:spChg>
        <pc:spChg chg="add">
          <ac:chgData name="Sarah Gothard" userId="0e53f415fda5f162" providerId="LiveId" clId="{4C817A71-6FE2-4DAD-82CA-97B31835498D}" dt="2019-10-04T02:14:53.861" v="2" actId="26606"/>
          <ac:spMkLst>
            <pc:docMk/>
            <pc:sldMk cId="1990252820" sldId="263"/>
            <ac:spMk id="9" creationId="{32BC26D8-82FB-445E-AA49-62A77D7C1EE0}"/>
          </ac:spMkLst>
        </pc:spChg>
        <pc:spChg chg="add">
          <ac:chgData name="Sarah Gothard" userId="0e53f415fda5f162" providerId="LiveId" clId="{4C817A71-6FE2-4DAD-82CA-97B31835498D}" dt="2019-10-04T02:14:53.861" v="2" actId="26606"/>
          <ac:spMkLst>
            <pc:docMk/>
            <pc:sldMk cId="1990252820" sldId="263"/>
            <ac:spMk id="11" creationId="{CB44330D-EA18-4254-AA95-EB49948539B8}"/>
          </ac:spMkLst>
        </pc:spChg>
        <pc:picChg chg="mod">
          <ac:chgData name="Sarah Gothard" userId="0e53f415fda5f162" providerId="LiveId" clId="{4C817A71-6FE2-4DAD-82CA-97B31835498D}" dt="2019-10-04T02:14:53.861" v="2" actId="26606"/>
          <ac:picMkLst>
            <pc:docMk/>
            <pc:sldMk cId="1990252820" sldId="263"/>
            <ac:picMk id="2" creationId="{6A211733-1D30-403A-A73B-914652CB2F3D}"/>
          </ac:picMkLst>
        </pc:picChg>
      </pc:sldChg>
      <pc:sldChg chg="addSp modSp mod setBg">
        <pc:chgData name="Sarah Gothard" userId="0e53f415fda5f162" providerId="LiveId" clId="{4C817A71-6FE2-4DAD-82CA-97B31835498D}" dt="2019-10-04T02:15:12.372" v="7" actId="26606"/>
        <pc:sldMkLst>
          <pc:docMk/>
          <pc:sldMk cId="3555831842" sldId="264"/>
        </pc:sldMkLst>
        <pc:spChg chg="mod ord">
          <ac:chgData name="Sarah Gothard" userId="0e53f415fda5f162" providerId="LiveId" clId="{4C817A71-6FE2-4DAD-82CA-97B31835498D}" dt="2019-10-04T02:15:12.372" v="7" actId="26606"/>
          <ac:spMkLst>
            <pc:docMk/>
            <pc:sldMk cId="3555831842" sldId="264"/>
            <ac:spMk id="4" creationId="{ACD780D2-D16D-43F7-9E68-7DACABEF2489}"/>
          </ac:spMkLst>
        </pc:spChg>
        <pc:spChg chg="add">
          <ac:chgData name="Sarah Gothard" userId="0e53f415fda5f162" providerId="LiveId" clId="{4C817A71-6FE2-4DAD-82CA-97B31835498D}" dt="2019-10-04T02:15:12.372" v="7" actId="26606"/>
          <ac:spMkLst>
            <pc:docMk/>
            <pc:sldMk cId="3555831842" sldId="264"/>
            <ac:spMk id="9" creationId="{32BC26D8-82FB-445E-AA49-62A77D7C1EE0}"/>
          </ac:spMkLst>
        </pc:spChg>
        <pc:spChg chg="add">
          <ac:chgData name="Sarah Gothard" userId="0e53f415fda5f162" providerId="LiveId" clId="{4C817A71-6FE2-4DAD-82CA-97B31835498D}" dt="2019-10-04T02:15:12.372" v="7" actId="26606"/>
          <ac:spMkLst>
            <pc:docMk/>
            <pc:sldMk cId="3555831842" sldId="264"/>
            <ac:spMk id="11" creationId="{CB44330D-EA18-4254-AA95-EB49948539B8}"/>
          </ac:spMkLst>
        </pc:spChg>
        <pc:picChg chg="mod">
          <ac:chgData name="Sarah Gothard" userId="0e53f415fda5f162" providerId="LiveId" clId="{4C817A71-6FE2-4DAD-82CA-97B31835498D}" dt="2019-10-04T02:15:12.372" v="7" actId="26606"/>
          <ac:picMkLst>
            <pc:docMk/>
            <pc:sldMk cId="3555831842" sldId="264"/>
            <ac:picMk id="2" creationId="{6981FA75-7535-4F86-8838-9671696A5D8C}"/>
          </ac:picMkLst>
        </pc:picChg>
      </pc:sldChg>
      <pc:sldChg chg="addSp modSp mod setBg">
        <pc:chgData name="Sarah Gothard" userId="0e53f415fda5f162" providerId="LiveId" clId="{4C817A71-6FE2-4DAD-82CA-97B31835498D}" dt="2019-10-04T02:15:25.526" v="11" actId="26606"/>
        <pc:sldMkLst>
          <pc:docMk/>
          <pc:sldMk cId="4004228819" sldId="265"/>
        </pc:sldMkLst>
        <pc:spChg chg="mod ord">
          <ac:chgData name="Sarah Gothard" userId="0e53f415fda5f162" providerId="LiveId" clId="{4C817A71-6FE2-4DAD-82CA-97B31835498D}" dt="2019-10-04T02:15:25.526" v="11" actId="26606"/>
          <ac:spMkLst>
            <pc:docMk/>
            <pc:sldMk cId="4004228819" sldId="265"/>
            <ac:spMk id="4" creationId="{ACD780D2-D16D-43F7-9E68-7DACABEF2489}"/>
          </ac:spMkLst>
        </pc:spChg>
        <pc:spChg chg="add">
          <ac:chgData name="Sarah Gothard" userId="0e53f415fda5f162" providerId="LiveId" clId="{4C817A71-6FE2-4DAD-82CA-97B31835498D}" dt="2019-10-04T02:15:25.526" v="11" actId="26606"/>
          <ac:spMkLst>
            <pc:docMk/>
            <pc:sldMk cId="4004228819" sldId="265"/>
            <ac:spMk id="9" creationId="{32BC26D8-82FB-445E-AA49-62A77D7C1EE0}"/>
          </ac:spMkLst>
        </pc:spChg>
        <pc:spChg chg="add">
          <ac:chgData name="Sarah Gothard" userId="0e53f415fda5f162" providerId="LiveId" clId="{4C817A71-6FE2-4DAD-82CA-97B31835498D}" dt="2019-10-04T02:15:25.526" v="11" actId="26606"/>
          <ac:spMkLst>
            <pc:docMk/>
            <pc:sldMk cId="4004228819" sldId="265"/>
            <ac:spMk id="11" creationId="{CB44330D-EA18-4254-AA95-EB49948539B8}"/>
          </ac:spMkLst>
        </pc:spChg>
        <pc:picChg chg="mod">
          <ac:chgData name="Sarah Gothard" userId="0e53f415fda5f162" providerId="LiveId" clId="{4C817A71-6FE2-4DAD-82CA-97B31835498D}" dt="2019-10-04T02:15:25.526" v="11" actId="26606"/>
          <ac:picMkLst>
            <pc:docMk/>
            <pc:sldMk cId="4004228819" sldId="265"/>
            <ac:picMk id="2" creationId="{17B2E529-2368-402A-9ABF-2FED48209F30}"/>
          </ac:picMkLst>
        </pc:picChg>
      </pc:sldChg>
      <pc:sldChg chg="addSp modSp mod setBg">
        <pc:chgData name="Sarah Gothard" userId="0e53f415fda5f162" providerId="LiveId" clId="{4C817A71-6FE2-4DAD-82CA-97B31835498D}" dt="2019-10-04T02:15:28.348" v="12" actId="26606"/>
        <pc:sldMkLst>
          <pc:docMk/>
          <pc:sldMk cId="3022489074" sldId="266"/>
        </pc:sldMkLst>
        <pc:spChg chg="mod ord">
          <ac:chgData name="Sarah Gothard" userId="0e53f415fda5f162" providerId="LiveId" clId="{4C817A71-6FE2-4DAD-82CA-97B31835498D}" dt="2019-10-04T02:15:28.348" v="12" actId="26606"/>
          <ac:spMkLst>
            <pc:docMk/>
            <pc:sldMk cId="3022489074" sldId="266"/>
            <ac:spMk id="4" creationId="{ACD780D2-D16D-43F7-9E68-7DACABEF2489}"/>
          </ac:spMkLst>
        </pc:spChg>
        <pc:spChg chg="add">
          <ac:chgData name="Sarah Gothard" userId="0e53f415fda5f162" providerId="LiveId" clId="{4C817A71-6FE2-4DAD-82CA-97B31835498D}" dt="2019-10-04T02:15:28.348" v="12" actId="26606"/>
          <ac:spMkLst>
            <pc:docMk/>
            <pc:sldMk cId="3022489074" sldId="266"/>
            <ac:spMk id="9" creationId="{32BC26D8-82FB-445E-AA49-62A77D7C1EE0}"/>
          </ac:spMkLst>
        </pc:spChg>
        <pc:spChg chg="add">
          <ac:chgData name="Sarah Gothard" userId="0e53f415fda5f162" providerId="LiveId" clId="{4C817A71-6FE2-4DAD-82CA-97B31835498D}" dt="2019-10-04T02:15:28.348" v="12" actId="26606"/>
          <ac:spMkLst>
            <pc:docMk/>
            <pc:sldMk cId="3022489074" sldId="266"/>
            <ac:spMk id="11" creationId="{CB44330D-EA18-4254-AA95-EB49948539B8}"/>
          </ac:spMkLst>
        </pc:spChg>
        <pc:picChg chg="mod">
          <ac:chgData name="Sarah Gothard" userId="0e53f415fda5f162" providerId="LiveId" clId="{4C817A71-6FE2-4DAD-82CA-97B31835498D}" dt="2019-10-04T02:15:28.348" v="12" actId="26606"/>
          <ac:picMkLst>
            <pc:docMk/>
            <pc:sldMk cId="3022489074" sldId="266"/>
            <ac:picMk id="2" creationId="{3839B75D-0E59-47E8-9146-6737944E97BA}"/>
          </ac:picMkLst>
        </pc:picChg>
      </pc:sldChg>
      <pc:sldChg chg="addSp modSp mod setBg">
        <pc:chgData name="Sarah Gothard" userId="0e53f415fda5f162" providerId="LiveId" clId="{4C817A71-6FE2-4DAD-82CA-97B31835498D}" dt="2019-10-04T02:15:15.777" v="8" actId="26606"/>
        <pc:sldMkLst>
          <pc:docMk/>
          <pc:sldMk cId="2526753953" sldId="267"/>
        </pc:sldMkLst>
        <pc:spChg chg="mod ord">
          <ac:chgData name="Sarah Gothard" userId="0e53f415fda5f162" providerId="LiveId" clId="{4C817A71-6FE2-4DAD-82CA-97B31835498D}" dt="2019-10-04T02:15:15.777" v="8" actId="26606"/>
          <ac:spMkLst>
            <pc:docMk/>
            <pc:sldMk cId="2526753953" sldId="267"/>
            <ac:spMk id="4" creationId="{ACD780D2-D16D-43F7-9E68-7DACABEF2489}"/>
          </ac:spMkLst>
        </pc:spChg>
        <pc:spChg chg="add">
          <ac:chgData name="Sarah Gothard" userId="0e53f415fda5f162" providerId="LiveId" clId="{4C817A71-6FE2-4DAD-82CA-97B31835498D}" dt="2019-10-04T02:15:15.777" v="8" actId="26606"/>
          <ac:spMkLst>
            <pc:docMk/>
            <pc:sldMk cId="2526753953" sldId="267"/>
            <ac:spMk id="9" creationId="{32BC26D8-82FB-445E-AA49-62A77D7C1EE0}"/>
          </ac:spMkLst>
        </pc:spChg>
        <pc:spChg chg="add">
          <ac:chgData name="Sarah Gothard" userId="0e53f415fda5f162" providerId="LiveId" clId="{4C817A71-6FE2-4DAD-82CA-97B31835498D}" dt="2019-10-04T02:15:15.777" v="8" actId="26606"/>
          <ac:spMkLst>
            <pc:docMk/>
            <pc:sldMk cId="2526753953" sldId="267"/>
            <ac:spMk id="11" creationId="{CB44330D-EA18-4254-AA95-EB49948539B8}"/>
          </ac:spMkLst>
        </pc:spChg>
        <pc:picChg chg="mod">
          <ac:chgData name="Sarah Gothard" userId="0e53f415fda5f162" providerId="LiveId" clId="{4C817A71-6FE2-4DAD-82CA-97B31835498D}" dt="2019-10-04T02:15:15.777" v="8" actId="26606"/>
          <ac:picMkLst>
            <pc:docMk/>
            <pc:sldMk cId="2526753953" sldId="267"/>
            <ac:picMk id="2" creationId="{7D4DA8B6-E96E-4F18-BECA-FD10969C6572}"/>
          </ac:picMkLst>
        </pc:picChg>
      </pc:sldChg>
      <pc:sldChg chg="addSp modSp mod setBg">
        <pc:chgData name="Sarah Gothard" userId="0e53f415fda5f162" providerId="LiveId" clId="{4C817A71-6FE2-4DAD-82CA-97B31835498D}" dt="2019-10-04T02:15:18.425" v="9" actId="26606"/>
        <pc:sldMkLst>
          <pc:docMk/>
          <pc:sldMk cId="1596859836" sldId="268"/>
        </pc:sldMkLst>
        <pc:spChg chg="mod ord">
          <ac:chgData name="Sarah Gothard" userId="0e53f415fda5f162" providerId="LiveId" clId="{4C817A71-6FE2-4DAD-82CA-97B31835498D}" dt="2019-10-04T02:15:18.425" v="9" actId="26606"/>
          <ac:spMkLst>
            <pc:docMk/>
            <pc:sldMk cId="1596859836" sldId="268"/>
            <ac:spMk id="4" creationId="{ACD780D2-D16D-43F7-9E68-7DACABEF2489}"/>
          </ac:spMkLst>
        </pc:spChg>
        <pc:spChg chg="add">
          <ac:chgData name="Sarah Gothard" userId="0e53f415fda5f162" providerId="LiveId" clId="{4C817A71-6FE2-4DAD-82CA-97B31835498D}" dt="2019-10-04T02:15:18.425" v="9" actId="26606"/>
          <ac:spMkLst>
            <pc:docMk/>
            <pc:sldMk cId="1596859836" sldId="268"/>
            <ac:spMk id="9" creationId="{32BC26D8-82FB-445E-AA49-62A77D7C1EE0}"/>
          </ac:spMkLst>
        </pc:spChg>
        <pc:spChg chg="add">
          <ac:chgData name="Sarah Gothard" userId="0e53f415fda5f162" providerId="LiveId" clId="{4C817A71-6FE2-4DAD-82CA-97B31835498D}" dt="2019-10-04T02:15:18.425" v="9" actId="26606"/>
          <ac:spMkLst>
            <pc:docMk/>
            <pc:sldMk cId="1596859836" sldId="268"/>
            <ac:spMk id="11" creationId="{CB44330D-EA18-4254-AA95-EB49948539B8}"/>
          </ac:spMkLst>
        </pc:spChg>
        <pc:picChg chg="mod">
          <ac:chgData name="Sarah Gothard" userId="0e53f415fda5f162" providerId="LiveId" clId="{4C817A71-6FE2-4DAD-82CA-97B31835498D}" dt="2019-10-04T02:15:18.425" v="9" actId="26606"/>
          <ac:picMkLst>
            <pc:docMk/>
            <pc:sldMk cId="1596859836" sldId="268"/>
            <ac:picMk id="2" creationId="{C5F2FB4B-E716-4A05-916B-870739706064}"/>
          </ac:picMkLst>
        </pc:picChg>
      </pc:sldChg>
      <pc:sldChg chg="addSp modSp mod setBg">
        <pc:chgData name="Sarah Gothard" userId="0e53f415fda5f162" providerId="LiveId" clId="{4C817A71-6FE2-4DAD-82CA-97B31835498D}" dt="2019-10-04T02:15:21.809" v="10" actId="26606"/>
        <pc:sldMkLst>
          <pc:docMk/>
          <pc:sldMk cId="3165850799" sldId="269"/>
        </pc:sldMkLst>
        <pc:spChg chg="mod ord">
          <ac:chgData name="Sarah Gothard" userId="0e53f415fda5f162" providerId="LiveId" clId="{4C817A71-6FE2-4DAD-82CA-97B31835498D}" dt="2019-10-04T02:15:21.809" v="10" actId="26606"/>
          <ac:spMkLst>
            <pc:docMk/>
            <pc:sldMk cId="3165850799" sldId="269"/>
            <ac:spMk id="4" creationId="{ACD780D2-D16D-43F7-9E68-7DACABEF2489}"/>
          </ac:spMkLst>
        </pc:spChg>
        <pc:spChg chg="add">
          <ac:chgData name="Sarah Gothard" userId="0e53f415fda5f162" providerId="LiveId" clId="{4C817A71-6FE2-4DAD-82CA-97B31835498D}" dt="2019-10-04T02:15:21.809" v="10" actId="26606"/>
          <ac:spMkLst>
            <pc:docMk/>
            <pc:sldMk cId="3165850799" sldId="269"/>
            <ac:spMk id="9" creationId="{32BC26D8-82FB-445E-AA49-62A77D7C1EE0}"/>
          </ac:spMkLst>
        </pc:spChg>
        <pc:spChg chg="add">
          <ac:chgData name="Sarah Gothard" userId="0e53f415fda5f162" providerId="LiveId" clId="{4C817A71-6FE2-4DAD-82CA-97B31835498D}" dt="2019-10-04T02:15:21.809" v="10" actId="26606"/>
          <ac:spMkLst>
            <pc:docMk/>
            <pc:sldMk cId="3165850799" sldId="269"/>
            <ac:spMk id="11" creationId="{CB44330D-EA18-4254-AA95-EB49948539B8}"/>
          </ac:spMkLst>
        </pc:spChg>
        <pc:picChg chg="mod">
          <ac:chgData name="Sarah Gothard" userId="0e53f415fda5f162" providerId="LiveId" clId="{4C817A71-6FE2-4DAD-82CA-97B31835498D}" dt="2019-10-04T02:15:21.809" v="10" actId="26606"/>
          <ac:picMkLst>
            <pc:docMk/>
            <pc:sldMk cId="3165850799" sldId="269"/>
            <ac:picMk id="2" creationId="{9DF8D86C-58EF-44B6-A521-24D4902BAF3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64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2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59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76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72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49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6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6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6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1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7810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612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C970EA-ABBE-4DA6-AF95-EF4FA62156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56706"/>
            <a:ext cx="10905066" cy="2344588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5F2FB4B-E716-4A05-916B-870739706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780D2-D16D-43F7-9E68-7DACABE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96859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DF8D86C-58EF-44B6-A521-24D4902BAF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397932"/>
            <a:ext cx="10905066" cy="406213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780D2-D16D-43F7-9E68-7DACABE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65850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7B2E529-2368-402A-9ABF-2FED48209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780D2-D16D-43F7-9E68-7DACABE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04228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839B75D-0E59-47E8-9146-6737944E9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466089"/>
            <a:ext cx="10905066" cy="392582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780D2-D16D-43F7-9E68-7DACABE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22489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2AEAC66-DDC7-4D95-8BF7-EBBF8D69D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780D2-D16D-43F7-9E68-7DACABE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10665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A211733-1D30-403A-A73B-914652CB2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547877"/>
            <a:ext cx="10905066" cy="37622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780D2-D16D-43F7-9E68-7DACABE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90252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7ABCBF-842A-4530-A27C-4329EC22AC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780D2-D16D-43F7-9E68-7DACABE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75675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42D8C89-ECB5-40CF-A8AC-AD7F0E972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493351"/>
            <a:ext cx="10905066" cy="387129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780D2-D16D-43F7-9E68-7DACABE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1297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99B147-7E6A-4D74-99BE-FD0C44788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780D2-D16D-43F7-9E68-7DACABE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19634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A58843-03E2-442D-95A3-8DB21F5D2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452457"/>
            <a:ext cx="10905066" cy="395308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780D2-D16D-43F7-9E68-7DACABE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1119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981FA75-7535-4F86-8838-9671696A5D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780D2-D16D-43F7-9E68-7DACABE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55831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D4DA8B6-E96E-4F18-BECA-FD10969C65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425195"/>
            <a:ext cx="10905066" cy="400761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780D2-D16D-43F7-9E68-7DACABE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26753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2019-10-04T02:15:28Z</dcterms:created>
  <dcterms:modified xsi:type="dcterms:W3CDTF">2019-10-04T02:15:29Z</dcterms:modified>
</cp:coreProperties>
</file>