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2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2449" autoAdjust="0"/>
  </p:normalViewPr>
  <p:slideViewPr>
    <p:cSldViewPr snapToGrid="0" showGuides="1">
      <p:cViewPr varScale="1">
        <p:scale>
          <a:sx n="64" d="100"/>
          <a:sy n="64" d="100"/>
        </p:scale>
        <p:origin x="2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8D0B9A5F-53C9-47F2-B796-C634D47A1269}"/>
  </pc:docChgLst>
  <pc:docChgLst>
    <pc:chgData name="Sarah Gothard" userId="0e53f415fda5f162" providerId="LiveId" clId="{F0B8604C-0F8F-4AB6-8BCC-8C46E241B40B}"/>
    <pc:docChg chg="undo custSel mod modSld">
      <pc:chgData name="Sarah Gothard" userId="0e53f415fda5f162" providerId="LiveId" clId="{F0B8604C-0F8F-4AB6-8BCC-8C46E241B40B}" dt="2019-09-29T18:46:48.905" v="9" actId="26606"/>
      <pc:docMkLst>
        <pc:docMk/>
      </pc:docMkLst>
      <pc:sldChg chg="addSp modSp mod setBg setClrOvrMap">
        <pc:chgData name="Sarah Gothard" userId="0e53f415fda5f162" providerId="LiveId" clId="{F0B8604C-0F8F-4AB6-8BCC-8C46E241B40B}" dt="2019-09-29T18:46:31.868" v="0" actId="26606"/>
        <pc:sldMkLst>
          <pc:docMk/>
          <pc:sldMk cId="2211167003" sldId="257"/>
        </pc:sldMkLst>
        <pc:spChg chg="mod ord">
          <ac:chgData name="Sarah Gothard" userId="0e53f415fda5f162" providerId="LiveId" clId="{F0B8604C-0F8F-4AB6-8BCC-8C46E241B40B}" dt="2019-09-29T18:46:31.868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F0B8604C-0F8F-4AB6-8BCC-8C46E241B40B}" dt="2019-09-29T18:46:31.868" v="0" actId="26606"/>
          <ac:spMkLst>
            <pc:docMk/>
            <pc:sldMk cId="2211167003" sldId="257"/>
            <ac:spMk id="12" creationId="{F8C668FA-2417-47B5-B454-2D55FC17FF7A}"/>
          </ac:spMkLst>
        </pc:spChg>
        <pc:spChg chg="add">
          <ac:chgData name="Sarah Gothard" userId="0e53f415fda5f162" providerId="LiveId" clId="{F0B8604C-0F8F-4AB6-8BCC-8C46E241B40B}" dt="2019-09-29T18:46:31.868" v="0" actId="26606"/>
          <ac:spMkLst>
            <pc:docMk/>
            <pc:sldMk cId="2211167003" sldId="257"/>
            <ac:spMk id="16" creationId="{2B4CDDF6-55C3-415A-8D8B-7E03C3D616FC}"/>
          </ac:spMkLst>
        </pc:spChg>
        <pc:picChg chg="mod">
          <ac:chgData name="Sarah Gothard" userId="0e53f415fda5f162" providerId="LiveId" clId="{F0B8604C-0F8F-4AB6-8BCC-8C46E241B40B}" dt="2019-09-29T18:46:31.868" v="0" actId="26606"/>
          <ac:picMkLst>
            <pc:docMk/>
            <pc:sldMk cId="2211167003" sldId="257"/>
            <ac:picMk id="2" creationId="{E9753790-F3ED-4A97-A0EE-55CBEAD3DECA}"/>
          </ac:picMkLst>
        </pc:picChg>
        <pc:picChg chg="add">
          <ac:chgData name="Sarah Gothard" userId="0e53f415fda5f162" providerId="LiveId" clId="{F0B8604C-0F8F-4AB6-8BCC-8C46E241B40B}" dt="2019-09-29T18:46:31.868" v="0" actId="26606"/>
          <ac:picMkLst>
            <pc:docMk/>
            <pc:sldMk cId="2211167003" sldId="257"/>
            <ac:picMk id="10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31.868" v="0" actId="26606"/>
          <ac:picMkLst>
            <pc:docMk/>
            <pc:sldMk cId="2211167003" sldId="257"/>
            <ac:picMk id="14" creationId="{97FEBA57-8992-46BB-BCF0-5A83FE8E01E8}"/>
          </ac:picMkLst>
        </pc:picChg>
      </pc:sldChg>
      <pc:sldChg chg="addSp modSp mod setBg setClrOvrMap">
        <pc:chgData name="Sarah Gothard" userId="0e53f415fda5f162" providerId="LiveId" clId="{F0B8604C-0F8F-4AB6-8BCC-8C46E241B40B}" dt="2019-09-29T18:46:34.672" v="1" actId="26606"/>
        <pc:sldMkLst>
          <pc:docMk/>
          <pc:sldMk cId="2597010153" sldId="258"/>
        </pc:sldMkLst>
        <pc:spChg chg="mod ord">
          <ac:chgData name="Sarah Gothard" userId="0e53f415fda5f162" providerId="LiveId" clId="{F0B8604C-0F8F-4AB6-8BCC-8C46E241B40B}" dt="2019-09-29T18:46:34.672" v="1" actId="26606"/>
          <ac:spMkLst>
            <pc:docMk/>
            <pc:sldMk cId="2597010153" sldId="258"/>
            <ac:spMk id="2" creationId="{9865AC5A-99A3-4765-9F1C-4480B2F85027}"/>
          </ac:spMkLst>
        </pc:spChg>
        <pc:spChg chg="add">
          <ac:chgData name="Sarah Gothard" userId="0e53f415fda5f162" providerId="LiveId" clId="{F0B8604C-0F8F-4AB6-8BCC-8C46E241B40B}" dt="2019-09-29T18:46:34.672" v="1" actId="26606"/>
          <ac:spMkLst>
            <pc:docMk/>
            <pc:sldMk cId="2597010153" sldId="258"/>
            <ac:spMk id="11" creationId="{F8C668FA-2417-47B5-B454-2D55FC17FF7A}"/>
          </ac:spMkLst>
        </pc:spChg>
        <pc:spChg chg="add">
          <ac:chgData name="Sarah Gothard" userId="0e53f415fda5f162" providerId="LiveId" clId="{F0B8604C-0F8F-4AB6-8BCC-8C46E241B40B}" dt="2019-09-29T18:46:34.672" v="1" actId="26606"/>
          <ac:spMkLst>
            <pc:docMk/>
            <pc:sldMk cId="2597010153" sldId="258"/>
            <ac:spMk id="15" creationId="{2B4CDDF6-55C3-415A-8D8B-7E03C3D616FC}"/>
          </ac:spMkLst>
        </pc:spChg>
        <pc:picChg chg="mod">
          <ac:chgData name="Sarah Gothard" userId="0e53f415fda5f162" providerId="LiveId" clId="{F0B8604C-0F8F-4AB6-8BCC-8C46E241B40B}" dt="2019-09-29T18:46:34.672" v="1" actId="26606"/>
          <ac:picMkLst>
            <pc:docMk/>
            <pc:sldMk cId="2597010153" sldId="258"/>
            <ac:picMk id="4" creationId="{51F55204-A3E4-4EF2-A49C-8A1B5516A024}"/>
          </ac:picMkLst>
        </pc:picChg>
        <pc:picChg chg="add">
          <ac:chgData name="Sarah Gothard" userId="0e53f415fda5f162" providerId="LiveId" clId="{F0B8604C-0F8F-4AB6-8BCC-8C46E241B40B}" dt="2019-09-29T18:46:34.672" v="1" actId="26606"/>
          <ac:picMkLst>
            <pc:docMk/>
            <pc:sldMk cId="2597010153" sldId="258"/>
            <ac:picMk id="9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34.672" v="1" actId="26606"/>
          <ac:picMkLst>
            <pc:docMk/>
            <pc:sldMk cId="2597010153" sldId="258"/>
            <ac:picMk id="13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F0B8604C-0F8F-4AB6-8BCC-8C46E241B40B}" dt="2019-09-29T18:46:40.656" v="6" actId="26606"/>
        <pc:sldMkLst>
          <pc:docMk/>
          <pc:sldMk cId="2307493871" sldId="259"/>
        </pc:sldMkLst>
        <pc:spChg chg="mod ord">
          <ac:chgData name="Sarah Gothard" userId="0e53f415fda5f162" providerId="LiveId" clId="{F0B8604C-0F8F-4AB6-8BCC-8C46E241B40B}" dt="2019-09-29T18:46:40.656" v="6" actId="26606"/>
          <ac:spMkLst>
            <pc:docMk/>
            <pc:sldMk cId="2307493871" sldId="259"/>
            <ac:spMk id="2" creationId="{26195007-48B5-4720-883A-56722F2EA6B9}"/>
          </ac:spMkLst>
        </pc:spChg>
        <pc:spChg chg="add del">
          <ac:chgData name="Sarah Gothard" userId="0e53f415fda5f162" providerId="LiveId" clId="{F0B8604C-0F8F-4AB6-8BCC-8C46E241B40B}" dt="2019-09-29T18:46:39.321" v="3" actId="26606"/>
          <ac:spMkLst>
            <pc:docMk/>
            <pc:sldMk cId="2307493871" sldId="259"/>
            <ac:spMk id="11" creationId="{F8C668FA-2417-47B5-B454-2D55FC17FF7A}"/>
          </ac:spMkLst>
        </pc:spChg>
        <pc:spChg chg="add del">
          <ac:chgData name="Sarah Gothard" userId="0e53f415fda5f162" providerId="LiveId" clId="{F0B8604C-0F8F-4AB6-8BCC-8C46E241B40B}" dt="2019-09-29T18:46:39.321" v="3" actId="26606"/>
          <ac:spMkLst>
            <pc:docMk/>
            <pc:sldMk cId="2307493871" sldId="259"/>
            <ac:spMk id="15" creationId="{2B4CDDF6-55C3-415A-8D8B-7E03C3D616FC}"/>
          </ac:spMkLst>
        </pc:spChg>
        <pc:spChg chg="add del">
          <ac:chgData name="Sarah Gothard" userId="0e53f415fda5f162" providerId="LiveId" clId="{F0B8604C-0F8F-4AB6-8BCC-8C46E241B40B}" dt="2019-09-29T18:46:40.615" v="5" actId="26606"/>
          <ac:spMkLst>
            <pc:docMk/>
            <pc:sldMk cId="2307493871" sldId="259"/>
            <ac:spMk id="18" creationId="{E0E174D7-A74C-4845-B4E2-D161F9C68F73}"/>
          </ac:spMkLst>
        </pc:spChg>
        <pc:spChg chg="add del">
          <ac:chgData name="Sarah Gothard" userId="0e53f415fda5f162" providerId="LiveId" clId="{F0B8604C-0F8F-4AB6-8BCC-8C46E241B40B}" dt="2019-09-29T18:46:40.615" v="5" actId="26606"/>
          <ac:spMkLst>
            <pc:docMk/>
            <pc:sldMk cId="2307493871" sldId="259"/>
            <ac:spMk id="19" creationId="{512F2985-810C-4ABC-9993-5D7821EE76B6}"/>
          </ac:spMkLst>
        </pc:spChg>
        <pc:spChg chg="add">
          <ac:chgData name="Sarah Gothard" userId="0e53f415fda5f162" providerId="LiveId" clId="{F0B8604C-0F8F-4AB6-8BCC-8C46E241B40B}" dt="2019-09-29T18:46:40.656" v="6" actId="26606"/>
          <ac:spMkLst>
            <pc:docMk/>
            <pc:sldMk cId="2307493871" sldId="259"/>
            <ac:spMk id="22" creationId="{F8C668FA-2417-47B5-B454-2D55FC17FF7A}"/>
          </ac:spMkLst>
        </pc:spChg>
        <pc:spChg chg="add">
          <ac:chgData name="Sarah Gothard" userId="0e53f415fda5f162" providerId="LiveId" clId="{F0B8604C-0F8F-4AB6-8BCC-8C46E241B40B}" dt="2019-09-29T18:46:40.656" v="6" actId="26606"/>
          <ac:spMkLst>
            <pc:docMk/>
            <pc:sldMk cId="2307493871" sldId="259"/>
            <ac:spMk id="24" creationId="{2B4CDDF6-55C3-415A-8D8B-7E03C3D616FC}"/>
          </ac:spMkLst>
        </pc:spChg>
        <pc:picChg chg="mod">
          <ac:chgData name="Sarah Gothard" userId="0e53f415fda5f162" providerId="LiveId" clId="{F0B8604C-0F8F-4AB6-8BCC-8C46E241B40B}" dt="2019-09-29T18:46:40.656" v="6" actId="26606"/>
          <ac:picMkLst>
            <pc:docMk/>
            <pc:sldMk cId="2307493871" sldId="259"/>
            <ac:picMk id="4" creationId="{B846196C-CA6D-4411-9B27-8F899A5A90D4}"/>
          </ac:picMkLst>
        </pc:picChg>
        <pc:picChg chg="add del">
          <ac:chgData name="Sarah Gothard" userId="0e53f415fda5f162" providerId="LiveId" clId="{F0B8604C-0F8F-4AB6-8BCC-8C46E241B40B}" dt="2019-09-29T18:46:39.321" v="3" actId="26606"/>
          <ac:picMkLst>
            <pc:docMk/>
            <pc:sldMk cId="2307493871" sldId="259"/>
            <ac:picMk id="9" creationId="{5C819037-A607-4A7B-ADF1-B04516199C89}"/>
          </ac:picMkLst>
        </pc:picChg>
        <pc:picChg chg="add del">
          <ac:chgData name="Sarah Gothard" userId="0e53f415fda5f162" providerId="LiveId" clId="{F0B8604C-0F8F-4AB6-8BCC-8C46E241B40B}" dt="2019-09-29T18:46:39.321" v="3" actId="26606"/>
          <ac:picMkLst>
            <pc:docMk/>
            <pc:sldMk cId="2307493871" sldId="259"/>
            <ac:picMk id="13" creationId="{97FEBA57-8992-46BB-BCF0-5A83FE8E01E8}"/>
          </ac:picMkLst>
        </pc:picChg>
        <pc:picChg chg="add del">
          <ac:chgData name="Sarah Gothard" userId="0e53f415fda5f162" providerId="LiveId" clId="{F0B8604C-0F8F-4AB6-8BCC-8C46E241B40B}" dt="2019-09-29T18:46:40.615" v="5" actId="26606"/>
          <ac:picMkLst>
            <pc:docMk/>
            <pc:sldMk cId="2307493871" sldId="259"/>
            <ac:picMk id="17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40.656" v="6" actId="26606"/>
          <ac:picMkLst>
            <pc:docMk/>
            <pc:sldMk cId="2307493871" sldId="259"/>
            <ac:picMk id="21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40.656" v="6" actId="26606"/>
          <ac:picMkLst>
            <pc:docMk/>
            <pc:sldMk cId="2307493871" sldId="259"/>
            <ac:picMk id="23" creationId="{97FEBA57-8992-46BB-BCF0-5A83FE8E01E8}"/>
          </ac:picMkLst>
        </pc:picChg>
      </pc:sldChg>
      <pc:sldChg chg="addSp modSp mod setBg setClrOvrMap">
        <pc:chgData name="Sarah Gothard" userId="0e53f415fda5f162" providerId="LiveId" clId="{F0B8604C-0F8F-4AB6-8BCC-8C46E241B40B}" dt="2019-09-29T18:46:43.635" v="7" actId="26606"/>
        <pc:sldMkLst>
          <pc:docMk/>
          <pc:sldMk cId="99112578" sldId="260"/>
        </pc:sldMkLst>
        <pc:spChg chg="mod ord">
          <ac:chgData name="Sarah Gothard" userId="0e53f415fda5f162" providerId="LiveId" clId="{F0B8604C-0F8F-4AB6-8BCC-8C46E241B40B}" dt="2019-09-29T18:46:43.635" v="7" actId="26606"/>
          <ac:spMkLst>
            <pc:docMk/>
            <pc:sldMk cId="99112578" sldId="260"/>
            <ac:spMk id="2" creationId="{B536C812-3273-4477-938B-82D5D3E026C8}"/>
          </ac:spMkLst>
        </pc:spChg>
        <pc:spChg chg="add">
          <ac:chgData name="Sarah Gothard" userId="0e53f415fda5f162" providerId="LiveId" clId="{F0B8604C-0F8F-4AB6-8BCC-8C46E241B40B}" dt="2019-09-29T18:46:43.635" v="7" actId="26606"/>
          <ac:spMkLst>
            <pc:docMk/>
            <pc:sldMk cId="99112578" sldId="260"/>
            <ac:spMk id="11" creationId="{F8C668FA-2417-47B5-B454-2D55FC17FF7A}"/>
          </ac:spMkLst>
        </pc:spChg>
        <pc:spChg chg="add">
          <ac:chgData name="Sarah Gothard" userId="0e53f415fda5f162" providerId="LiveId" clId="{F0B8604C-0F8F-4AB6-8BCC-8C46E241B40B}" dt="2019-09-29T18:46:43.635" v="7" actId="26606"/>
          <ac:spMkLst>
            <pc:docMk/>
            <pc:sldMk cId="99112578" sldId="260"/>
            <ac:spMk id="15" creationId="{2B4CDDF6-55C3-415A-8D8B-7E03C3D616FC}"/>
          </ac:spMkLst>
        </pc:spChg>
        <pc:picChg chg="mod">
          <ac:chgData name="Sarah Gothard" userId="0e53f415fda5f162" providerId="LiveId" clId="{F0B8604C-0F8F-4AB6-8BCC-8C46E241B40B}" dt="2019-09-29T18:46:43.635" v="7" actId="26606"/>
          <ac:picMkLst>
            <pc:docMk/>
            <pc:sldMk cId="99112578" sldId="260"/>
            <ac:picMk id="4" creationId="{B5C36A1E-A5CC-4619-B02B-26D2C22838F9}"/>
          </ac:picMkLst>
        </pc:picChg>
        <pc:picChg chg="add">
          <ac:chgData name="Sarah Gothard" userId="0e53f415fda5f162" providerId="LiveId" clId="{F0B8604C-0F8F-4AB6-8BCC-8C46E241B40B}" dt="2019-09-29T18:46:43.635" v="7" actId="26606"/>
          <ac:picMkLst>
            <pc:docMk/>
            <pc:sldMk cId="99112578" sldId="260"/>
            <ac:picMk id="9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43.635" v="7" actId="26606"/>
          <ac:picMkLst>
            <pc:docMk/>
            <pc:sldMk cId="99112578" sldId="260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F0B8604C-0F8F-4AB6-8BCC-8C46E241B40B}" dt="2019-09-29T18:46:46.322" v="8" actId="26606"/>
        <pc:sldMkLst>
          <pc:docMk/>
          <pc:sldMk cId="2256816897" sldId="261"/>
        </pc:sldMkLst>
        <pc:spChg chg="mod ord">
          <ac:chgData name="Sarah Gothard" userId="0e53f415fda5f162" providerId="LiveId" clId="{F0B8604C-0F8F-4AB6-8BCC-8C46E241B40B}" dt="2019-09-29T18:46:46.322" v="8" actId="26606"/>
          <ac:spMkLst>
            <pc:docMk/>
            <pc:sldMk cId="2256816897" sldId="261"/>
            <ac:spMk id="2" creationId="{91877584-87A8-4E42-B125-4FBFB7636D93}"/>
          </ac:spMkLst>
        </pc:spChg>
        <pc:spChg chg="add">
          <ac:chgData name="Sarah Gothard" userId="0e53f415fda5f162" providerId="LiveId" clId="{F0B8604C-0F8F-4AB6-8BCC-8C46E241B40B}" dt="2019-09-29T18:46:46.322" v="8" actId="26606"/>
          <ac:spMkLst>
            <pc:docMk/>
            <pc:sldMk cId="2256816897" sldId="261"/>
            <ac:spMk id="11" creationId="{F8C668FA-2417-47B5-B454-2D55FC17FF7A}"/>
          </ac:spMkLst>
        </pc:spChg>
        <pc:spChg chg="add">
          <ac:chgData name="Sarah Gothard" userId="0e53f415fda5f162" providerId="LiveId" clId="{F0B8604C-0F8F-4AB6-8BCC-8C46E241B40B}" dt="2019-09-29T18:46:46.322" v="8" actId="26606"/>
          <ac:spMkLst>
            <pc:docMk/>
            <pc:sldMk cId="2256816897" sldId="261"/>
            <ac:spMk id="15" creationId="{2B4CDDF6-55C3-415A-8D8B-7E03C3D616FC}"/>
          </ac:spMkLst>
        </pc:spChg>
        <pc:picChg chg="mod">
          <ac:chgData name="Sarah Gothard" userId="0e53f415fda5f162" providerId="LiveId" clId="{F0B8604C-0F8F-4AB6-8BCC-8C46E241B40B}" dt="2019-09-29T18:46:46.322" v="8" actId="26606"/>
          <ac:picMkLst>
            <pc:docMk/>
            <pc:sldMk cId="2256816897" sldId="261"/>
            <ac:picMk id="4" creationId="{77B1A551-B5CC-479F-80D9-FA03106CC694}"/>
          </ac:picMkLst>
        </pc:picChg>
        <pc:picChg chg="add">
          <ac:chgData name="Sarah Gothard" userId="0e53f415fda5f162" providerId="LiveId" clId="{F0B8604C-0F8F-4AB6-8BCC-8C46E241B40B}" dt="2019-09-29T18:46:46.322" v="8" actId="26606"/>
          <ac:picMkLst>
            <pc:docMk/>
            <pc:sldMk cId="2256816897" sldId="261"/>
            <ac:picMk id="9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46.322" v="8" actId="26606"/>
          <ac:picMkLst>
            <pc:docMk/>
            <pc:sldMk cId="2256816897" sldId="261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F0B8604C-0F8F-4AB6-8BCC-8C46E241B40B}" dt="2019-09-29T18:46:48.905" v="9" actId="26606"/>
        <pc:sldMkLst>
          <pc:docMk/>
          <pc:sldMk cId="3365271590" sldId="262"/>
        </pc:sldMkLst>
        <pc:spChg chg="mod ord">
          <ac:chgData name="Sarah Gothard" userId="0e53f415fda5f162" providerId="LiveId" clId="{F0B8604C-0F8F-4AB6-8BCC-8C46E241B40B}" dt="2019-09-29T18:46:48.905" v="9" actId="26606"/>
          <ac:spMkLst>
            <pc:docMk/>
            <pc:sldMk cId="3365271590" sldId="262"/>
            <ac:spMk id="2" creationId="{7185184E-7AD3-43C5-A93F-F64261C9DFF2}"/>
          </ac:spMkLst>
        </pc:spChg>
        <pc:spChg chg="add">
          <ac:chgData name="Sarah Gothard" userId="0e53f415fda5f162" providerId="LiveId" clId="{F0B8604C-0F8F-4AB6-8BCC-8C46E241B40B}" dt="2019-09-29T18:46:48.905" v="9" actId="26606"/>
          <ac:spMkLst>
            <pc:docMk/>
            <pc:sldMk cId="3365271590" sldId="262"/>
            <ac:spMk id="11" creationId="{F8C668FA-2417-47B5-B454-2D55FC17FF7A}"/>
          </ac:spMkLst>
        </pc:spChg>
        <pc:spChg chg="add">
          <ac:chgData name="Sarah Gothard" userId="0e53f415fda5f162" providerId="LiveId" clId="{F0B8604C-0F8F-4AB6-8BCC-8C46E241B40B}" dt="2019-09-29T18:46:48.905" v="9" actId="26606"/>
          <ac:spMkLst>
            <pc:docMk/>
            <pc:sldMk cId="3365271590" sldId="262"/>
            <ac:spMk id="15" creationId="{2B4CDDF6-55C3-415A-8D8B-7E03C3D616FC}"/>
          </ac:spMkLst>
        </pc:spChg>
        <pc:picChg chg="mod">
          <ac:chgData name="Sarah Gothard" userId="0e53f415fda5f162" providerId="LiveId" clId="{F0B8604C-0F8F-4AB6-8BCC-8C46E241B40B}" dt="2019-09-29T18:46:48.905" v="9" actId="26606"/>
          <ac:picMkLst>
            <pc:docMk/>
            <pc:sldMk cId="3365271590" sldId="262"/>
            <ac:picMk id="4" creationId="{66F87432-3147-43D8-BE75-31B16763ACC3}"/>
          </ac:picMkLst>
        </pc:picChg>
        <pc:picChg chg="add">
          <ac:chgData name="Sarah Gothard" userId="0e53f415fda5f162" providerId="LiveId" clId="{F0B8604C-0F8F-4AB6-8BCC-8C46E241B40B}" dt="2019-09-29T18:46:48.905" v="9" actId="26606"/>
          <ac:picMkLst>
            <pc:docMk/>
            <pc:sldMk cId="3365271590" sldId="262"/>
            <ac:picMk id="9" creationId="{5C819037-A607-4A7B-ADF1-B04516199C89}"/>
          </ac:picMkLst>
        </pc:picChg>
        <pc:picChg chg="add">
          <ac:chgData name="Sarah Gothard" userId="0e53f415fda5f162" providerId="LiveId" clId="{F0B8604C-0F8F-4AB6-8BCC-8C46E241B40B}" dt="2019-09-29T18:46:48.905" v="9" actId="26606"/>
          <ac:picMkLst>
            <pc:docMk/>
            <pc:sldMk cId="3365271590" sldId="262"/>
            <ac:picMk id="13" creationId="{97FEBA57-8992-46BB-BCF0-5A83FE8E01E8}"/>
          </ac:picMkLst>
        </pc:picChg>
      </pc:sldChg>
    </pc:docChg>
  </pc:docChgLst>
  <pc:docChgLst>
    <pc:chgData name="Sarah Gothard" userId="0e53f415fda5f162" providerId="LiveId" clId="{F6316C30-BC07-45C9-B366-478893788789}"/>
  </pc:docChgLst>
  <pc:docChgLst>
    <pc:chgData name="Sarah Gothard" userId="0e53f415fda5f162" providerId="LiveId" clId="{349C3705-8CEC-4466-A3A9-6F06728BF7FD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80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9834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250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649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169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05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5940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8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04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87983" y="6571616"/>
            <a:ext cx="7827659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65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57297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2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9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9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5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3806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753790-F3ED-4A97-A0EE-55CBEAD3D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69" y="2459547"/>
            <a:ext cx="10586507" cy="193203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55204-A3E4-4EF2-A49C-8A1B5516A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62" y="800007"/>
            <a:ext cx="9335321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65AC5A-99A3-4765-9F1C-4480B2F8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97010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6196C-CA6D-4411-9B27-8F899A5A9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14" y="800007"/>
            <a:ext cx="929401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195007-48B5-4720-883A-56722F2E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07493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36A1E-A5CC-4619-B02B-26D2C2283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14" y="800007"/>
            <a:ext cx="929401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36C812-3273-4477-938B-82D5D3E0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911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1A551-B5CC-479F-80D9-FA03106CC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78" y="800007"/>
            <a:ext cx="9212488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877584-87A8-4E42-B125-4FBFB763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56816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87432-3147-43D8-BE75-31B16763A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633" y="800007"/>
            <a:ext cx="9132378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5184E-7AD3-43C5-A93F-F64261C9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65271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2019-09-29T18:46:48Z</dcterms:created>
  <dcterms:modified xsi:type="dcterms:W3CDTF">2019-09-29T18:46:53Z</dcterms:modified>
</cp:coreProperties>
</file>