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60" r:id="rId4"/>
    <p:sldId id="261" r:id="rId5"/>
    <p:sldId id="272" r:id="rId6"/>
    <p:sldId id="263" r:id="rId7"/>
    <p:sldId id="264" r:id="rId8"/>
    <p:sldId id="265" r:id="rId9"/>
    <p:sldId id="266" r:id="rId10"/>
    <p:sldId id="273" r:id="rId11"/>
    <p:sldId id="271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CF355A-19A7-4CDE-BF1D-6EE6E1CAC269}" v="1" dt="2021-12-25T18:35:26.958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160" autoAdjust="0"/>
  </p:normalViewPr>
  <p:slideViewPr>
    <p:cSldViewPr snapToGrid="0" showGuides="1">
      <p:cViewPr varScale="1">
        <p:scale>
          <a:sx n="63" d="100"/>
          <a:sy n="63" d="100"/>
        </p:scale>
        <p:origin x="3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55CF355A-19A7-4CDE-BF1D-6EE6E1CAC269}"/>
    <pc:docChg chg="undo custSel addSld delSld modSld">
      <pc:chgData name="Sarah Gothard" userId="0e53f415fda5f162" providerId="LiveId" clId="{55CF355A-19A7-4CDE-BF1D-6EE6E1CAC269}" dt="2021-12-25T19:01:39.025" v="138" actId="1076"/>
      <pc:docMkLst>
        <pc:docMk/>
      </pc:docMkLst>
      <pc:sldChg chg="addSp delSp modSp mod">
        <pc:chgData name="Sarah Gothard" userId="0e53f415fda5f162" providerId="LiveId" clId="{55CF355A-19A7-4CDE-BF1D-6EE6E1CAC269}" dt="2021-12-25T18:36:25.534" v="22" actId="1076"/>
        <pc:sldMkLst>
          <pc:docMk/>
          <pc:sldMk cId="111451091" sldId="258"/>
        </pc:sldMkLst>
        <pc:spChg chg="add del">
          <ac:chgData name="Sarah Gothard" userId="0e53f415fda5f162" providerId="LiveId" clId="{55CF355A-19A7-4CDE-BF1D-6EE6E1CAC269}" dt="2021-12-25T18:36:13.455" v="17" actId="478"/>
          <ac:spMkLst>
            <pc:docMk/>
            <pc:sldMk cId="111451091" sldId="258"/>
            <ac:spMk id="4" creationId="{4F13AB0C-0B9A-49B5-929D-B895E017687E}"/>
          </ac:spMkLst>
        </pc:spChg>
        <pc:spChg chg="add del">
          <ac:chgData name="Sarah Gothard" userId="0e53f415fda5f162" providerId="LiveId" clId="{55CF355A-19A7-4CDE-BF1D-6EE6E1CAC269}" dt="2021-12-25T18:36:13.455" v="17" actId="478"/>
          <ac:spMkLst>
            <pc:docMk/>
            <pc:sldMk cId="111451091" sldId="258"/>
            <ac:spMk id="9" creationId="{01D0AF59-99C3-4251-AB9A-C966C6AD4400}"/>
          </ac:spMkLst>
        </pc:spChg>
        <pc:spChg chg="add del">
          <ac:chgData name="Sarah Gothard" userId="0e53f415fda5f162" providerId="LiveId" clId="{55CF355A-19A7-4CDE-BF1D-6EE6E1CAC269}" dt="2021-12-25T18:36:13.455" v="17" actId="478"/>
          <ac:spMkLst>
            <pc:docMk/>
            <pc:sldMk cId="111451091" sldId="258"/>
            <ac:spMk id="11" creationId="{1855405F-37A2-4869-9154-F8BE3BECE6C3}"/>
          </ac:spMkLst>
        </pc:spChg>
        <pc:picChg chg="del">
          <ac:chgData name="Sarah Gothard" userId="0e53f415fda5f162" providerId="LiveId" clId="{55CF355A-19A7-4CDE-BF1D-6EE6E1CAC269}" dt="2021-12-25T18:34:47.334" v="0" actId="478"/>
          <ac:picMkLst>
            <pc:docMk/>
            <pc:sldMk cId="111451091" sldId="258"/>
            <ac:picMk id="2" creationId="{009B31D1-54D5-436A-BD9F-0F31DC183283}"/>
          </ac:picMkLst>
        </pc:picChg>
        <pc:picChg chg="add del mod">
          <ac:chgData name="Sarah Gothard" userId="0e53f415fda5f162" providerId="LiveId" clId="{55CF355A-19A7-4CDE-BF1D-6EE6E1CAC269}" dt="2021-12-25T18:35:17.594" v="6" actId="478"/>
          <ac:picMkLst>
            <pc:docMk/>
            <pc:sldMk cId="111451091" sldId="258"/>
            <ac:picMk id="5" creationId="{940ADFBF-CE5C-40A4-B69E-3DFA29942E92}"/>
          </ac:picMkLst>
        </pc:picChg>
        <pc:picChg chg="add del">
          <ac:chgData name="Sarah Gothard" userId="0e53f415fda5f162" providerId="LiveId" clId="{55CF355A-19A7-4CDE-BF1D-6EE6E1CAC269}" dt="2021-12-25T18:35:23.034" v="8" actId="21"/>
          <ac:picMkLst>
            <pc:docMk/>
            <pc:sldMk cId="111451091" sldId="258"/>
            <ac:picMk id="7" creationId="{A110E3F5-1DD9-485E-911C-02718E8D0343}"/>
          </ac:picMkLst>
        </pc:picChg>
        <pc:picChg chg="add del">
          <ac:chgData name="Sarah Gothard" userId="0e53f415fda5f162" providerId="LiveId" clId="{55CF355A-19A7-4CDE-BF1D-6EE6E1CAC269}" dt="2021-12-25T18:35:51.164" v="13" actId="22"/>
          <ac:picMkLst>
            <pc:docMk/>
            <pc:sldMk cId="111451091" sldId="258"/>
            <ac:picMk id="10" creationId="{12D03830-4839-4EB6-8C1F-D6CBC1B23052}"/>
          </ac:picMkLst>
        </pc:picChg>
        <pc:picChg chg="add del">
          <ac:chgData name="Sarah Gothard" userId="0e53f415fda5f162" providerId="LiveId" clId="{55CF355A-19A7-4CDE-BF1D-6EE6E1CAC269}" dt="2021-12-25T18:36:13.034" v="16" actId="22"/>
          <ac:picMkLst>
            <pc:docMk/>
            <pc:sldMk cId="111451091" sldId="258"/>
            <ac:picMk id="13" creationId="{B940170A-6878-4143-B343-726D41E91D17}"/>
          </ac:picMkLst>
        </pc:picChg>
        <pc:picChg chg="add mod">
          <ac:chgData name="Sarah Gothard" userId="0e53f415fda5f162" providerId="LiveId" clId="{55CF355A-19A7-4CDE-BF1D-6EE6E1CAC269}" dt="2021-12-25T18:36:25.534" v="22" actId="1076"/>
          <ac:picMkLst>
            <pc:docMk/>
            <pc:sldMk cId="111451091" sldId="258"/>
            <ac:picMk id="15" creationId="{D9D564B8-8681-4AEC-99B3-168425BA3905}"/>
          </ac:picMkLst>
        </pc:picChg>
      </pc:sldChg>
      <pc:sldChg chg="addSp delSp modSp mod">
        <pc:chgData name="Sarah Gothard" userId="0e53f415fda5f162" providerId="LiveId" clId="{55CF355A-19A7-4CDE-BF1D-6EE6E1CAC269}" dt="2021-12-25T18:59:41.711" v="126" actId="1076"/>
        <pc:sldMkLst>
          <pc:docMk/>
          <pc:sldMk cId="3963224374" sldId="260"/>
        </pc:sldMkLst>
        <pc:picChg chg="del">
          <ac:chgData name="Sarah Gothard" userId="0e53f415fda5f162" providerId="LiveId" clId="{55CF355A-19A7-4CDE-BF1D-6EE6E1CAC269}" dt="2021-12-25T18:36:48.894" v="24" actId="478"/>
          <ac:picMkLst>
            <pc:docMk/>
            <pc:sldMk cId="3963224374" sldId="260"/>
            <ac:picMk id="2" creationId="{14C4377A-FA0A-4A71-A922-53678D95A07C}"/>
          </ac:picMkLst>
        </pc:picChg>
        <pc:picChg chg="add del">
          <ac:chgData name="Sarah Gothard" userId="0e53f415fda5f162" providerId="LiveId" clId="{55CF355A-19A7-4CDE-BF1D-6EE6E1CAC269}" dt="2021-12-25T18:36:50.314" v="26" actId="22"/>
          <ac:picMkLst>
            <pc:docMk/>
            <pc:sldMk cId="3963224374" sldId="260"/>
            <ac:picMk id="5" creationId="{5EF30E97-65FD-4CA6-8170-16E4F544ACDC}"/>
          </ac:picMkLst>
        </pc:picChg>
        <pc:picChg chg="add del mod">
          <ac:chgData name="Sarah Gothard" userId="0e53f415fda5f162" providerId="LiveId" clId="{55CF355A-19A7-4CDE-BF1D-6EE6E1CAC269}" dt="2021-12-25T18:55:03.286" v="96" actId="478"/>
          <ac:picMkLst>
            <pc:docMk/>
            <pc:sldMk cId="3963224374" sldId="260"/>
            <ac:picMk id="7" creationId="{12518726-824C-4AF9-8BB8-626D4274AB93}"/>
          </ac:picMkLst>
        </pc:picChg>
        <pc:picChg chg="add del mod">
          <ac:chgData name="Sarah Gothard" userId="0e53f415fda5f162" providerId="LiveId" clId="{55CF355A-19A7-4CDE-BF1D-6EE6E1CAC269}" dt="2021-12-25T18:59:32.586" v="123" actId="478"/>
          <ac:picMkLst>
            <pc:docMk/>
            <pc:sldMk cId="3963224374" sldId="260"/>
            <ac:picMk id="10" creationId="{C81D8DFA-5FCA-4DB7-BAB8-2E84E11FDDA3}"/>
          </ac:picMkLst>
        </pc:picChg>
        <pc:picChg chg="add mod">
          <ac:chgData name="Sarah Gothard" userId="0e53f415fda5f162" providerId="LiveId" clId="{55CF355A-19A7-4CDE-BF1D-6EE6E1CAC269}" dt="2021-12-25T18:59:41.711" v="126" actId="1076"/>
          <ac:picMkLst>
            <pc:docMk/>
            <pc:sldMk cId="3963224374" sldId="260"/>
            <ac:picMk id="13" creationId="{C013D9DD-7ABC-4A61-AD97-15F6748B5AB5}"/>
          </ac:picMkLst>
        </pc:picChg>
      </pc:sldChg>
      <pc:sldChg chg="addSp delSp modSp mod setBg modClrScheme chgLayout">
        <pc:chgData name="Sarah Gothard" userId="0e53f415fda5f162" providerId="LiveId" clId="{55CF355A-19A7-4CDE-BF1D-6EE6E1CAC269}" dt="2021-12-25T18:39:24.393" v="43" actId="1076"/>
        <pc:sldMkLst>
          <pc:docMk/>
          <pc:sldMk cId="4006603043" sldId="261"/>
        </pc:sldMkLst>
        <pc:spChg chg="mod ord">
          <ac:chgData name="Sarah Gothard" userId="0e53f415fda5f162" providerId="LiveId" clId="{55CF355A-19A7-4CDE-BF1D-6EE6E1CAC269}" dt="2021-12-25T18:39:18.902" v="41" actId="26606"/>
          <ac:spMkLst>
            <pc:docMk/>
            <pc:sldMk cId="4006603043" sldId="261"/>
            <ac:spMk id="4" creationId="{DC7AD5BB-8942-4658-AA2C-B533FB0051BD}"/>
          </ac:spMkLst>
        </pc:spChg>
        <pc:spChg chg="add del">
          <ac:chgData name="Sarah Gothard" userId="0e53f415fda5f162" providerId="LiveId" clId="{55CF355A-19A7-4CDE-BF1D-6EE6E1CAC269}" dt="2021-12-25T18:39:18.902" v="41" actId="26606"/>
          <ac:spMkLst>
            <pc:docMk/>
            <pc:sldMk cId="4006603043" sldId="261"/>
            <ac:spMk id="9" creationId="{01D0AF59-99C3-4251-AB9A-C966C6AD4400}"/>
          </ac:spMkLst>
        </pc:spChg>
        <pc:spChg chg="add del">
          <ac:chgData name="Sarah Gothard" userId="0e53f415fda5f162" providerId="LiveId" clId="{55CF355A-19A7-4CDE-BF1D-6EE6E1CAC269}" dt="2021-12-25T18:39:18.902" v="41" actId="26606"/>
          <ac:spMkLst>
            <pc:docMk/>
            <pc:sldMk cId="4006603043" sldId="261"/>
            <ac:spMk id="11" creationId="{1855405F-37A2-4869-9154-F8BE3BECE6C3}"/>
          </ac:spMkLst>
        </pc:spChg>
        <pc:picChg chg="del">
          <ac:chgData name="Sarah Gothard" userId="0e53f415fda5f162" providerId="LiveId" clId="{55CF355A-19A7-4CDE-BF1D-6EE6E1CAC269}" dt="2021-12-25T18:37:23.263" v="32" actId="478"/>
          <ac:picMkLst>
            <pc:docMk/>
            <pc:sldMk cId="4006603043" sldId="261"/>
            <ac:picMk id="2" creationId="{9B35976A-9528-4F44-95C8-47C4865A64C5}"/>
          </ac:picMkLst>
        </pc:picChg>
        <pc:picChg chg="add del mod">
          <ac:chgData name="Sarah Gothard" userId="0e53f415fda5f162" providerId="LiveId" clId="{55CF355A-19A7-4CDE-BF1D-6EE6E1CAC269}" dt="2021-12-25T18:39:14.918" v="38" actId="478"/>
          <ac:picMkLst>
            <pc:docMk/>
            <pc:sldMk cId="4006603043" sldId="261"/>
            <ac:picMk id="5" creationId="{7D909184-8DE3-44ED-B9F6-6D02A2107932}"/>
          </ac:picMkLst>
        </pc:picChg>
        <pc:picChg chg="add mod">
          <ac:chgData name="Sarah Gothard" userId="0e53f415fda5f162" providerId="LiveId" clId="{55CF355A-19A7-4CDE-BF1D-6EE6E1CAC269}" dt="2021-12-25T18:39:24.393" v="43" actId="1076"/>
          <ac:picMkLst>
            <pc:docMk/>
            <pc:sldMk cId="4006603043" sldId="261"/>
            <ac:picMk id="7" creationId="{583FF650-FAF6-4A49-9B9A-867240FA245E}"/>
          </ac:picMkLst>
        </pc:picChg>
      </pc:sldChg>
      <pc:sldChg chg="addSp delSp modSp mod">
        <pc:chgData name="Sarah Gothard" userId="0e53f415fda5f162" providerId="LiveId" clId="{55CF355A-19A7-4CDE-BF1D-6EE6E1CAC269}" dt="2021-12-25T19:00:20.986" v="132" actId="1076"/>
        <pc:sldMkLst>
          <pc:docMk/>
          <pc:sldMk cId="880211811" sldId="263"/>
        </pc:sldMkLst>
        <pc:picChg chg="add del mod">
          <ac:chgData name="Sarah Gothard" userId="0e53f415fda5f162" providerId="LiveId" clId="{55CF355A-19A7-4CDE-BF1D-6EE6E1CAC269}" dt="2021-12-25T19:00:11.722" v="127" actId="478"/>
          <ac:picMkLst>
            <pc:docMk/>
            <pc:sldMk cId="880211811" sldId="263"/>
            <ac:picMk id="3" creationId="{89767649-30E9-464A-8F8E-A6EC5EA0BD24}"/>
          </ac:picMkLst>
        </pc:picChg>
        <pc:picChg chg="add mod">
          <ac:chgData name="Sarah Gothard" userId="0e53f415fda5f162" providerId="LiveId" clId="{55CF355A-19A7-4CDE-BF1D-6EE6E1CAC269}" dt="2021-12-25T19:00:20.986" v="132" actId="1076"/>
          <ac:picMkLst>
            <pc:docMk/>
            <pc:sldMk cId="880211811" sldId="263"/>
            <ac:picMk id="6" creationId="{4D612ED0-9182-4817-8F18-74A8D2AC660F}"/>
          </ac:picMkLst>
        </pc:picChg>
        <pc:picChg chg="del">
          <ac:chgData name="Sarah Gothard" userId="0e53f415fda5f162" providerId="LiveId" clId="{55CF355A-19A7-4CDE-BF1D-6EE6E1CAC269}" dt="2021-12-25T18:44:39.626" v="54" actId="478"/>
          <ac:picMkLst>
            <pc:docMk/>
            <pc:sldMk cId="880211811" sldId="263"/>
            <ac:picMk id="10" creationId="{9989EAEA-CA59-4227-BE63-5B2C64780ED0}"/>
          </ac:picMkLst>
        </pc:picChg>
      </pc:sldChg>
      <pc:sldChg chg="addSp delSp modSp mod">
        <pc:chgData name="Sarah Gothard" userId="0e53f415fda5f162" providerId="LiveId" clId="{55CF355A-19A7-4CDE-BF1D-6EE6E1CAC269}" dt="2021-12-25T19:01:39.025" v="138" actId="1076"/>
        <pc:sldMkLst>
          <pc:docMk/>
          <pc:sldMk cId="2180558229" sldId="264"/>
        </pc:sldMkLst>
        <pc:picChg chg="del">
          <ac:chgData name="Sarah Gothard" userId="0e53f415fda5f162" providerId="LiveId" clId="{55CF355A-19A7-4CDE-BF1D-6EE6E1CAC269}" dt="2021-12-25T18:45:16.800" v="58" actId="478"/>
          <ac:picMkLst>
            <pc:docMk/>
            <pc:sldMk cId="2180558229" sldId="264"/>
            <ac:picMk id="2" creationId="{C7E5A7A0-0407-4433-844C-8AFD65D41332}"/>
          </ac:picMkLst>
        </pc:picChg>
        <pc:picChg chg="add del mod">
          <ac:chgData name="Sarah Gothard" userId="0e53f415fda5f162" providerId="LiveId" clId="{55CF355A-19A7-4CDE-BF1D-6EE6E1CAC269}" dt="2021-12-25T18:55:55.320" v="100" actId="478"/>
          <ac:picMkLst>
            <pc:docMk/>
            <pc:sldMk cId="2180558229" sldId="264"/>
            <ac:picMk id="5" creationId="{11A19054-9B9D-4C2F-9416-F176ACA793A7}"/>
          </ac:picMkLst>
        </pc:picChg>
        <pc:picChg chg="add del mod">
          <ac:chgData name="Sarah Gothard" userId="0e53f415fda5f162" providerId="LiveId" clId="{55CF355A-19A7-4CDE-BF1D-6EE6E1CAC269}" dt="2021-12-25T19:01:30.875" v="133" actId="478"/>
          <ac:picMkLst>
            <pc:docMk/>
            <pc:sldMk cId="2180558229" sldId="264"/>
            <ac:picMk id="7" creationId="{E22C5806-DEC2-4C79-A653-FCFB2BD3636D}"/>
          </ac:picMkLst>
        </pc:picChg>
        <pc:picChg chg="add mod">
          <ac:chgData name="Sarah Gothard" userId="0e53f415fda5f162" providerId="LiveId" clId="{55CF355A-19A7-4CDE-BF1D-6EE6E1CAC269}" dt="2021-12-25T19:01:39.025" v="138" actId="1076"/>
          <ac:picMkLst>
            <pc:docMk/>
            <pc:sldMk cId="2180558229" sldId="264"/>
            <ac:picMk id="10" creationId="{78016AAC-2969-492D-B31D-CCB3E8A2BEAE}"/>
          </ac:picMkLst>
        </pc:picChg>
      </pc:sldChg>
      <pc:sldChg chg="addSp delSp modSp mod">
        <pc:chgData name="Sarah Gothard" userId="0e53f415fda5f162" providerId="LiveId" clId="{55CF355A-19A7-4CDE-BF1D-6EE6E1CAC269}" dt="2021-12-25T18:46:07.470" v="69" actId="1076"/>
        <pc:sldMkLst>
          <pc:docMk/>
          <pc:sldMk cId="423695097" sldId="265"/>
        </pc:sldMkLst>
        <pc:picChg chg="del">
          <ac:chgData name="Sarah Gothard" userId="0e53f415fda5f162" providerId="LiveId" clId="{55CF355A-19A7-4CDE-BF1D-6EE6E1CAC269}" dt="2021-12-25T18:45:56.940" v="64" actId="478"/>
          <ac:picMkLst>
            <pc:docMk/>
            <pc:sldMk cId="423695097" sldId="265"/>
            <ac:picMk id="2" creationId="{BD46C684-41F6-4F4B-A9AF-9188610A5BDF}"/>
          </ac:picMkLst>
        </pc:picChg>
        <pc:picChg chg="add mod">
          <ac:chgData name="Sarah Gothard" userId="0e53f415fda5f162" providerId="LiveId" clId="{55CF355A-19A7-4CDE-BF1D-6EE6E1CAC269}" dt="2021-12-25T18:46:07.470" v="69" actId="1076"/>
          <ac:picMkLst>
            <pc:docMk/>
            <pc:sldMk cId="423695097" sldId="265"/>
            <ac:picMk id="5" creationId="{3C8962D2-2912-4909-AAE9-D1BB06931B0E}"/>
          </ac:picMkLst>
        </pc:picChg>
      </pc:sldChg>
      <pc:sldChg chg="addSp delSp modSp mod">
        <pc:chgData name="Sarah Gothard" userId="0e53f415fda5f162" providerId="LiveId" clId="{55CF355A-19A7-4CDE-BF1D-6EE6E1CAC269}" dt="2021-12-25T18:51:37.478" v="95" actId="14100"/>
        <pc:sldMkLst>
          <pc:docMk/>
          <pc:sldMk cId="479022883" sldId="266"/>
        </pc:sldMkLst>
        <pc:picChg chg="del">
          <ac:chgData name="Sarah Gothard" userId="0e53f415fda5f162" providerId="LiveId" clId="{55CF355A-19A7-4CDE-BF1D-6EE6E1CAC269}" dt="2021-12-25T18:46:50.560" v="70" actId="478"/>
          <ac:picMkLst>
            <pc:docMk/>
            <pc:sldMk cId="479022883" sldId="266"/>
            <ac:picMk id="2" creationId="{B5D35252-0C15-4959-85A3-0883F878AA10}"/>
          </ac:picMkLst>
        </pc:picChg>
        <pc:picChg chg="add mod">
          <ac:chgData name="Sarah Gothard" userId="0e53f415fda5f162" providerId="LiveId" clId="{55CF355A-19A7-4CDE-BF1D-6EE6E1CAC269}" dt="2021-12-25T18:51:37.478" v="95" actId="14100"/>
          <ac:picMkLst>
            <pc:docMk/>
            <pc:sldMk cId="479022883" sldId="266"/>
            <ac:picMk id="5" creationId="{BFC702F8-7258-4A60-97D1-BCE79226BB10}"/>
          </ac:picMkLst>
        </pc:picChg>
      </pc:sldChg>
      <pc:sldChg chg="addSp delSp modSp mod">
        <pc:chgData name="Sarah Gothard" userId="0e53f415fda5f162" providerId="LiveId" clId="{55CF355A-19A7-4CDE-BF1D-6EE6E1CAC269}" dt="2021-12-25T18:57:46.299" v="116" actId="1076"/>
        <pc:sldMkLst>
          <pc:docMk/>
          <pc:sldMk cId="3245864521" sldId="268"/>
        </pc:sldMkLst>
        <pc:picChg chg="del">
          <ac:chgData name="Sarah Gothard" userId="0e53f415fda5f162" providerId="LiveId" clId="{55CF355A-19A7-4CDE-BF1D-6EE6E1CAC269}" dt="2021-12-25T18:49:00.082" v="83" actId="478"/>
          <ac:picMkLst>
            <pc:docMk/>
            <pc:sldMk cId="3245864521" sldId="268"/>
            <ac:picMk id="3" creationId="{2CECB5B3-96F9-4BDE-9BEB-1214A4D93C34}"/>
          </ac:picMkLst>
        </pc:picChg>
        <pc:picChg chg="add del mod">
          <ac:chgData name="Sarah Gothard" userId="0e53f415fda5f162" providerId="LiveId" clId="{55CF355A-19A7-4CDE-BF1D-6EE6E1CAC269}" dt="2021-12-25T18:57:34.865" v="112" actId="478"/>
          <ac:picMkLst>
            <pc:docMk/>
            <pc:sldMk cId="3245864521" sldId="268"/>
            <ac:picMk id="5" creationId="{7067B4AF-6DA7-42D7-8A91-456AA7AC4709}"/>
          </ac:picMkLst>
        </pc:picChg>
        <pc:picChg chg="add mod">
          <ac:chgData name="Sarah Gothard" userId="0e53f415fda5f162" providerId="LiveId" clId="{55CF355A-19A7-4CDE-BF1D-6EE6E1CAC269}" dt="2021-12-25T18:57:46.299" v="116" actId="1076"/>
          <ac:picMkLst>
            <pc:docMk/>
            <pc:sldMk cId="3245864521" sldId="268"/>
            <ac:picMk id="7" creationId="{720CEC77-7D01-4DA0-AD00-EE523DDC1251}"/>
          </ac:picMkLst>
        </pc:picChg>
      </pc:sldChg>
      <pc:sldChg chg="addSp delSp modSp mod">
        <pc:chgData name="Sarah Gothard" userId="0e53f415fda5f162" providerId="LiveId" clId="{55CF355A-19A7-4CDE-BF1D-6EE6E1CAC269}" dt="2021-12-25T18:58:32.229" v="122" actId="1076"/>
        <pc:sldMkLst>
          <pc:docMk/>
          <pc:sldMk cId="3570303880" sldId="269"/>
        </pc:sldMkLst>
        <pc:picChg chg="del">
          <ac:chgData name="Sarah Gothard" userId="0e53f415fda5f162" providerId="LiveId" clId="{55CF355A-19A7-4CDE-BF1D-6EE6E1CAC269}" dt="2021-12-25T18:49:55.304" v="87" actId="478"/>
          <ac:picMkLst>
            <pc:docMk/>
            <pc:sldMk cId="3570303880" sldId="269"/>
            <ac:picMk id="2" creationId="{839A0B96-82BB-429E-AB49-6E9CE732100F}"/>
          </ac:picMkLst>
        </pc:picChg>
        <pc:picChg chg="add del mod">
          <ac:chgData name="Sarah Gothard" userId="0e53f415fda5f162" providerId="LiveId" clId="{55CF355A-19A7-4CDE-BF1D-6EE6E1CAC269}" dt="2021-12-25T18:58:19.339" v="117" actId="478"/>
          <ac:picMkLst>
            <pc:docMk/>
            <pc:sldMk cId="3570303880" sldId="269"/>
            <ac:picMk id="5" creationId="{64A48DAE-9C5A-4D94-B4E8-0CB604A1761B}"/>
          </ac:picMkLst>
        </pc:picChg>
        <pc:picChg chg="add mod">
          <ac:chgData name="Sarah Gothard" userId="0e53f415fda5f162" providerId="LiveId" clId="{55CF355A-19A7-4CDE-BF1D-6EE6E1CAC269}" dt="2021-12-25T18:58:32.229" v="122" actId="1076"/>
          <ac:picMkLst>
            <pc:docMk/>
            <pc:sldMk cId="3570303880" sldId="269"/>
            <ac:picMk id="7" creationId="{260D6B15-82F2-4334-9345-35412459D25B}"/>
          </ac:picMkLst>
        </pc:picChg>
      </pc:sldChg>
      <pc:sldChg chg="del">
        <pc:chgData name="Sarah Gothard" userId="0e53f415fda5f162" providerId="LiveId" clId="{55CF355A-19A7-4CDE-BF1D-6EE6E1CAC269}" dt="2021-12-25T18:50:32.314" v="93" actId="47"/>
        <pc:sldMkLst>
          <pc:docMk/>
          <pc:sldMk cId="1760723425" sldId="270"/>
        </pc:sldMkLst>
      </pc:sldChg>
      <pc:sldChg chg="addSp delSp modSp mod">
        <pc:chgData name="Sarah Gothard" userId="0e53f415fda5f162" providerId="LiveId" clId="{55CF355A-19A7-4CDE-BF1D-6EE6E1CAC269}" dt="2021-12-25T18:57:17.419" v="111" actId="1076"/>
        <pc:sldMkLst>
          <pc:docMk/>
          <pc:sldMk cId="2254899847" sldId="271"/>
        </pc:sldMkLst>
        <pc:picChg chg="del">
          <ac:chgData name="Sarah Gothard" userId="0e53f415fda5f162" providerId="LiveId" clId="{55CF355A-19A7-4CDE-BF1D-6EE6E1CAC269}" dt="2021-12-25T18:48:37.104" v="79" actId="478"/>
          <ac:picMkLst>
            <pc:docMk/>
            <pc:sldMk cId="2254899847" sldId="271"/>
            <ac:picMk id="2" creationId="{42039712-17E3-4F99-8026-75CA032F37AF}"/>
          </ac:picMkLst>
        </pc:picChg>
        <pc:picChg chg="add del mod">
          <ac:chgData name="Sarah Gothard" userId="0e53f415fda5f162" providerId="LiveId" clId="{55CF355A-19A7-4CDE-BF1D-6EE6E1CAC269}" dt="2021-12-25T18:57:04.254" v="106" actId="478"/>
          <ac:picMkLst>
            <pc:docMk/>
            <pc:sldMk cId="2254899847" sldId="271"/>
            <ac:picMk id="5" creationId="{2E6A9420-1D01-4F0E-94AB-363F6BD8BDAB}"/>
          </ac:picMkLst>
        </pc:picChg>
        <pc:picChg chg="add mod">
          <ac:chgData name="Sarah Gothard" userId="0e53f415fda5f162" providerId="LiveId" clId="{55CF355A-19A7-4CDE-BF1D-6EE6E1CAC269}" dt="2021-12-25T18:57:17.419" v="111" actId="1076"/>
          <ac:picMkLst>
            <pc:docMk/>
            <pc:sldMk cId="2254899847" sldId="271"/>
            <ac:picMk id="7" creationId="{44E837B4-1390-4D8C-AE6E-2C443D0CCEA7}"/>
          </ac:picMkLst>
        </pc:picChg>
      </pc:sldChg>
      <pc:sldChg chg="addSp delSp modSp mod">
        <pc:chgData name="Sarah Gothard" userId="0e53f415fda5f162" providerId="LiveId" clId="{55CF355A-19A7-4CDE-BF1D-6EE6E1CAC269}" dt="2021-12-25T18:43:44.611" v="53" actId="1076"/>
        <pc:sldMkLst>
          <pc:docMk/>
          <pc:sldMk cId="2063085522" sldId="272"/>
        </pc:sldMkLst>
        <pc:picChg chg="add del">
          <ac:chgData name="Sarah Gothard" userId="0e53f415fda5f162" providerId="LiveId" clId="{55CF355A-19A7-4CDE-BF1D-6EE6E1CAC269}" dt="2021-12-25T18:43:31.791" v="46" actId="22"/>
          <ac:picMkLst>
            <pc:docMk/>
            <pc:sldMk cId="2063085522" sldId="272"/>
            <ac:picMk id="3" creationId="{8E478959-1B1A-49C8-B9E2-CA78B56F6B1C}"/>
          </ac:picMkLst>
        </pc:picChg>
        <pc:picChg chg="del">
          <ac:chgData name="Sarah Gothard" userId="0e53f415fda5f162" providerId="LiveId" clId="{55CF355A-19A7-4CDE-BF1D-6EE6E1CAC269}" dt="2021-12-25T18:43:30.491" v="44" actId="478"/>
          <ac:picMkLst>
            <pc:docMk/>
            <pc:sldMk cId="2063085522" sldId="272"/>
            <ac:picMk id="8" creationId="{A1E7B8DD-13F2-460B-BB45-2EE0B9FAD8EB}"/>
          </ac:picMkLst>
        </pc:picChg>
        <pc:picChg chg="add mod">
          <ac:chgData name="Sarah Gothard" userId="0e53f415fda5f162" providerId="LiveId" clId="{55CF355A-19A7-4CDE-BF1D-6EE6E1CAC269}" dt="2021-12-25T18:43:44.611" v="53" actId="1076"/>
          <ac:picMkLst>
            <pc:docMk/>
            <pc:sldMk cId="2063085522" sldId="272"/>
            <ac:picMk id="9" creationId="{3CB35B48-74A5-43A8-8EC2-509DDBC2A9CE}"/>
          </ac:picMkLst>
        </pc:picChg>
        <pc:picChg chg="del">
          <ac:chgData name="Sarah Gothard" userId="0e53f415fda5f162" providerId="LiveId" clId="{55CF355A-19A7-4CDE-BF1D-6EE6E1CAC269}" dt="2021-12-25T18:43:32.727" v="47" actId="478"/>
          <ac:picMkLst>
            <pc:docMk/>
            <pc:sldMk cId="2063085522" sldId="272"/>
            <ac:picMk id="10" creationId="{EA50B930-D614-4159-A598-0452A770C77F}"/>
          </ac:picMkLst>
        </pc:picChg>
      </pc:sldChg>
      <pc:sldChg chg="addSp delSp modSp mod">
        <pc:chgData name="Sarah Gothard" userId="0e53f415fda5f162" providerId="LiveId" clId="{55CF355A-19A7-4CDE-BF1D-6EE6E1CAC269}" dt="2021-12-25T18:47:40.140" v="78" actId="1076"/>
        <pc:sldMkLst>
          <pc:docMk/>
          <pc:sldMk cId="4109023769" sldId="273"/>
        </pc:sldMkLst>
        <pc:picChg chg="add mod">
          <ac:chgData name="Sarah Gothard" userId="0e53f415fda5f162" providerId="LiveId" clId="{55CF355A-19A7-4CDE-BF1D-6EE6E1CAC269}" dt="2021-12-25T18:47:40.140" v="78" actId="1076"/>
          <ac:picMkLst>
            <pc:docMk/>
            <pc:sldMk cId="4109023769" sldId="273"/>
            <ac:picMk id="3" creationId="{3B75C6CB-2BE6-4C56-A72C-3F0CC155FDB2}"/>
          </ac:picMkLst>
        </pc:picChg>
        <pc:picChg chg="del">
          <ac:chgData name="Sarah Gothard" userId="0e53f415fda5f162" providerId="LiveId" clId="{55CF355A-19A7-4CDE-BF1D-6EE6E1CAC269}" dt="2021-12-25T18:47:00.161" v="75" actId="478"/>
          <ac:picMkLst>
            <pc:docMk/>
            <pc:sldMk cId="4109023769" sldId="273"/>
            <ac:picMk id="8" creationId="{F21DC1D2-0D3E-4834-954F-24BDF22666DC}"/>
          </ac:picMkLst>
        </pc:picChg>
        <pc:picChg chg="del">
          <ac:chgData name="Sarah Gothard" userId="0e53f415fda5f162" providerId="LiveId" clId="{55CF355A-19A7-4CDE-BF1D-6EE6E1CAC269}" dt="2021-12-25T18:46:59.260" v="74" actId="478"/>
          <ac:picMkLst>
            <pc:docMk/>
            <pc:sldMk cId="4109023769" sldId="273"/>
            <ac:picMk id="10" creationId="{08084D1E-7554-4C3A-9E74-4AC3950C44B5}"/>
          </ac:picMkLst>
        </pc:picChg>
      </pc:sldChg>
      <pc:sldChg chg="addSp delSp modSp new del mod">
        <pc:chgData name="Sarah Gothard" userId="0e53f415fda5f162" providerId="LiveId" clId="{55CF355A-19A7-4CDE-BF1D-6EE6E1CAC269}" dt="2021-12-25T18:36:30.044" v="23" actId="47"/>
        <pc:sldMkLst>
          <pc:docMk/>
          <pc:sldMk cId="1184100929" sldId="274"/>
        </pc:sldMkLst>
        <pc:picChg chg="add del mod">
          <ac:chgData name="Sarah Gothard" userId="0e53f415fda5f162" providerId="LiveId" clId="{55CF355A-19A7-4CDE-BF1D-6EE6E1CAC269}" dt="2021-12-25T18:35:46.559" v="11" actId="478"/>
          <ac:picMkLst>
            <pc:docMk/>
            <pc:sldMk cId="1184100929" sldId="274"/>
            <ac:picMk id="5" creationId="{63C1BF6F-09F4-400B-98A8-91FDE5E6CC2A}"/>
          </ac:picMkLst>
        </pc:picChg>
      </pc:sldChg>
    </pc:docChg>
  </pc:docChgLst>
  <pc:docChgLst>
    <pc:chgData name="Sarah Gothard" userId="0e53f415fda5f162" providerId="LiveId" clId="{0F33B9FF-5F3C-4D03-825B-717E04677057}"/>
    <pc:docChg chg="undo custSel mod addSld delSld modSld">
      <pc:chgData name="Sarah Gothard" userId="0e53f415fda5f162" providerId="LiveId" clId="{0F33B9FF-5F3C-4D03-825B-717E04677057}" dt="2019-09-29T18:51:18.403" v="58" actId="26606"/>
      <pc:docMkLst>
        <pc:docMk/>
      </pc:docMkLst>
      <pc:sldChg chg="addSp modSp mod setBg">
        <pc:chgData name="Sarah Gothard" userId="0e53f415fda5f162" providerId="LiveId" clId="{0F33B9FF-5F3C-4D03-825B-717E04677057}" dt="2019-09-29T18:47:12.654" v="0" actId="26606"/>
        <pc:sldMkLst>
          <pc:docMk/>
          <pc:sldMk cId="2211167003" sldId="257"/>
        </pc:sldMkLst>
        <pc:spChg chg="mod ord">
          <ac:chgData name="Sarah Gothard" userId="0e53f415fda5f162" providerId="LiveId" clId="{0F33B9FF-5F3C-4D03-825B-717E04677057}" dt="2019-09-29T18:47:12.654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0F33B9FF-5F3C-4D03-825B-717E04677057}" dt="2019-09-29T18:47:12.654" v="0" actId="26606"/>
          <ac:spMkLst>
            <pc:docMk/>
            <pc:sldMk cId="2211167003" sldId="257"/>
            <ac:spMk id="10" creationId="{01D0AF59-99C3-4251-AB9A-C966C6AD4400}"/>
          </ac:spMkLst>
        </pc:spChg>
        <pc:spChg chg="add">
          <ac:chgData name="Sarah Gothard" userId="0e53f415fda5f162" providerId="LiveId" clId="{0F33B9FF-5F3C-4D03-825B-717E04677057}" dt="2019-09-29T18:47:12.654" v="0" actId="26606"/>
          <ac:spMkLst>
            <pc:docMk/>
            <pc:sldMk cId="2211167003" sldId="257"/>
            <ac:spMk id="12" creationId="{1855405F-37A2-4869-9154-F8BE3BECE6C3}"/>
          </ac:spMkLst>
        </pc:spChg>
        <pc:picChg chg="mod">
          <ac:chgData name="Sarah Gothard" userId="0e53f415fda5f162" providerId="LiveId" clId="{0F33B9FF-5F3C-4D03-825B-717E04677057}" dt="2019-09-29T18:47:12.654" v="0" actId="26606"/>
          <ac:picMkLst>
            <pc:docMk/>
            <pc:sldMk cId="2211167003" sldId="257"/>
            <ac:picMk id="3" creationId="{85B5F432-516F-4D0C-9DB1-9097885D8F1F}"/>
          </ac:picMkLst>
        </pc:picChg>
      </pc:sldChg>
      <pc:sldChg chg="addSp modSp mod setBg">
        <pc:chgData name="Sarah Gothard" userId="0e53f415fda5f162" providerId="LiveId" clId="{0F33B9FF-5F3C-4D03-825B-717E04677057}" dt="2019-09-29T18:47:15.950" v="1" actId="26606"/>
        <pc:sldMkLst>
          <pc:docMk/>
          <pc:sldMk cId="111451091" sldId="258"/>
        </pc:sldMkLst>
        <pc:spChg chg="mod ord">
          <ac:chgData name="Sarah Gothard" userId="0e53f415fda5f162" providerId="LiveId" clId="{0F33B9FF-5F3C-4D03-825B-717E04677057}" dt="2019-09-29T18:47:15.950" v="1" actId="26606"/>
          <ac:spMkLst>
            <pc:docMk/>
            <pc:sldMk cId="111451091" sldId="258"/>
            <ac:spMk id="4" creationId="{4F13AB0C-0B9A-49B5-929D-B895E017687E}"/>
          </ac:spMkLst>
        </pc:spChg>
        <pc:spChg chg="add">
          <ac:chgData name="Sarah Gothard" userId="0e53f415fda5f162" providerId="LiveId" clId="{0F33B9FF-5F3C-4D03-825B-717E04677057}" dt="2019-09-29T18:47:15.950" v="1" actId="26606"/>
          <ac:spMkLst>
            <pc:docMk/>
            <pc:sldMk cId="111451091" sldId="258"/>
            <ac:spMk id="9" creationId="{01D0AF59-99C3-4251-AB9A-C966C6AD4400}"/>
          </ac:spMkLst>
        </pc:spChg>
        <pc:spChg chg="add">
          <ac:chgData name="Sarah Gothard" userId="0e53f415fda5f162" providerId="LiveId" clId="{0F33B9FF-5F3C-4D03-825B-717E04677057}" dt="2019-09-29T18:47:15.950" v="1" actId="26606"/>
          <ac:spMkLst>
            <pc:docMk/>
            <pc:sldMk cId="111451091" sldId="258"/>
            <ac:spMk id="11" creationId="{1855405F-37A2-4869-9154-F8BE3BECE6C3}"/>
          </ac:spMkLst>
        </pc:spChg>
        <pc:picChg chg="mod">
          <ac:chgData name="Sarah Gothard" userId="0e53f415fda5f162" providerId="LiveId" clId="{0F33B9FF-5F3C-4D03-825B-717E04677057}" dt="2019-09-29T18:47:15.950" v="1" actId="26606"/>
          <ac:picMkLst>
            <pc:docMk/>
            <pc:sldMk cId="111451091" sldId="258"/>
            <ac:picMk id="2" creationId="{009B31D1-54D5-436A-BD9F-0F31DC183283}"/>
          </ac:picMkLst>
        </pc:picChg>
      </pc:sldChg>
      <pc:sldChg chg="addSp modSp mod setBg">
        <pc:chgData name="Sarah Gothard" userId="0e53f415fda5f162" providerId="LiveId" clId="{0F33B9FF-5F3C-4D03-825B-717E04677057}" dt="2019-09-29T18:47:20.292" v="2" actId="26606"/>
        <pc:sldMkLst>
          <pc:docMk/>
          <pc:sldMk cId="3963224374" sldId="260"/>
        </pc:sldMkLst>
        <pc:spChg chg="mod ord">
          <ac:chgData name="Sarah Gothard" userId="0e53f415fda5f162" providerId="LiveId" clId="{0F33B9FF-5F3C-4D03-825B-717E04677057}" dt="2019-09-29T18:47:20.292" v="2" actId="26606"/>
          <ac:spMkLst>
            <pc:docMk/>
            <pc:sldMk cId="3963224374" sldId="260"/>
            <ac:spMk id="4" creationId="{EC71CF35-B6D9-4A94-BC6D-A92639578B15}"/>
          </ac:spMkLst>
        </pc:spChg>
        <pc:spChg chg="add">
          <ac:chgData name="Sarah Gothard" userId="0e53f415fda5f162" providerId="LiveId" clId="{0F33B9FF-5F3C-4D03-825B-717E04677057}" dt="2019-09-29T18:47:20.292" v="2" actId="26606"/>
          <ac:spMkLst>
            <pc:docMk/>
            <pc:sldMk cId="3963224374" sldId="260"/>
            <ac:spMk id="9" creationId="{01D0AF59-99C3-4251-AB9A-C966C6AD4400}"/>
          </ac:spMkLst>
        </pc:spChg>
        <pc:spChg chg="add">
          <ac:chgData name="Sarah Gothard" userId="0e53f415fda5f162" providerId="LiveId" clId="{0F33B9FF-5F3C-4D03-825B-717E04677057}" dt="2019-09-29T18:47:20.292" v="2" actId="26606"/>
          <ac:spMkLst>
            <pc:docMk/>
            <pc:sldMk cId="3963224374" sldId="260"/>
            <ac:spMk id="11" creationId="{1855405F-37A2-4869-9154-F8BE3BECE6C3}"/>
          </ac:spMkLst>
        </pc:spChg>
        <pc:picChg chg="mod">
          <ac:chgData name="Sarah Gothard" userId="0e53f415fda5f162" providerId="LiveId" clId="{0F33B9FF-5F3C-4D03-825B-717E04677057}" dt="2019-09-29T18:47:20.292" v="2" actId="26606"/>
          <ac:picMkLst>
            <pc:docMk/>
            <pc:sldMk cId="3963224374" sldId="260"/>
            <ac:picMk id="2" creationId="{14C4377A-FA0A-4A71-A922-53678D95A07C}"/>
          </ac:picMkLst>
        </pc:picChg>
      </pc:sldChg>
      <pc:sldChg chg="addSp modSp mod setBg">
        <pc:chgData name="Sarah Gothard" userId="0e53f415fda5f162" providerId="LiveId" clId="{0F33B9FF-5F3C-4D03-825B-717E04677057}" dt="2019-09-29T18:47:30.252" v="3" actId="26606"/>
        <pc:sldMkLst>
          <pc:docMk/>
          <pc:sldMk cId="4006603043" sldId="261"/>
        </pc:sldMkLst>
        <pc:spChg chg="mod ord">
          <ac:chgData name="Sarah Gothard" userId="0e53f415fda5f162" providerId="LiveId" clId="{0F33B9FF-5F3C-4D03-825B-717E04677057}" dt="2019-09-29T18:47:30.252" v="3" actId="26606"/>
          <ac:spMkLst>
            <pc:docMk/>
            <pc:sldMk cId="4006603043" sldId="261"/>
            <ac:spMk id="4" creationId="{DC7AD5BB-8942-4658-AA2C-B533FB0051BD}"/>
          </ac:spMkLst>
        </pc:spChg>
        <pc:spChg chg="add">
          <ac:chgData name="Sarah Gothard" userId="0e53f415fda5f162" providerId="LiveId" clId="{0F33B9FF-5F3C-4D03-825B-717E04677057}" dt="2019-09-29T18:47:30.252" v="3" actId="26606"/>
          <ac:spMkLst>
            <pc:docMk/>
            <pc:sldMk cId="4006603043" sldId="261"/>
            <ac:spMk id="9" creationId="{01D0AF59-99C3-4251-AB9A-C966C6AD4400}"/>
          </ac:spMkLst>
        </pc:spChg>
        <pc:spChg chg="add">
          <ac:chgData name="Sarah Gothard" userId="0e53f415fda5f162" providerId="LiveId" clId="{0F33B9FF-5F3C-4D03-825B-717E04677057}" dt="2019-09-29T18:47:30.252" v="3" actId="26606"/>
          <ac:spMkLst>
            <pc:docMk/>
            <pc:sldMk cId="4006603043" sldId="261"/>
            <ac:spMk id="11" creationId="{1855405F-37A2-4869-9154-F8BE3BECE6C3}"/>
          </ac:spMkLst>
        </pc:spChg>
        <pc:picChg chg="mod">
          <ac:chgData name="Sarah Gothard" userId="0e53f415fda5f162" providerId="LiveId" clId="{0F33B9FF-5F3C-4D03-825B-717E04677057}" dt="2019-09-29T18:47:30.252" v="3" actId="26606"/>
          <ac:picMkLst>
            <pc:docMk/>
            <pc:sldMk cId="4006603043" sldId="261"/>
            <ac:picMk id="2" creationId="{9B35976A-9528-4F44-95C8-47C4865A64C5}"/>
          </ac:picMkLst>
        </pc:picChg>
      </pc:sldChg>
      <pc:sldChg chg="delSp del">
        <pc:chgData name="Sarah Gothard" userId="0e53f415fda5f162" providerId="LiveId" clId="{0F33B9FF-5F3C-4D03-825B-717E04677057}" dt="2019-09-29T18:48:38.084" v="21" actId="2696"/>
        <pc:sldMkLst>
          <pc:docMk/>
          <pc:sldMk cId="72520354" sldId="262"/>
        </pc:sldMkLst>
        <pc:picChg chg="del">
          <ac:chgData name="Sarah Gothard" userId="0e53f415fda5f162" providerId="LiveId" clId="{0F33B9FF-5F3C-4D03-825B-717E04677057}" dt="2019-09-29T18:47:50.071" v="8"/>
          <ac:picMkLst>
            <pc:docMk/>
            <pc:sldMk cId="72520354" sldId="262"/>
            <ac:picMk id="3" creationId="{F2CDA379-A267-446F-909E-23620A16FB9A}"/>
          </ac:picMkLst>
        </pc:picChg>
        <pc:picChg chg="del">
          <ac:chgData name="Sarah Gothard" userId="0e53f415fda5f162" providerId="LiveId" clId="{0F33B9FF-5F3C-4D03-825B-717E04677057}" dt="2019-09-29T18:47:50.071" v="8"/>
          <ac:picMkLst>
            <pc:docMk/>
            <pc:sldMk cId="72520354" sldId="262"/>
            <ac:picMk id="6" creationId="{ADA1711B-F503-4C87-A2C8-92B44B42625B}"/>
          </ac:picMkLst>
        </pc:picChg>
      </pc:sldChg>
      <pc:sldChg chg="addSp delSp modSp mod setBg">
        <pc:chgData name="Sarah Gothard" userId="0e53f415fda5f162" providerId="LiveId" clId="{0F33B9FF-5F3C-4D03-825B-717E04677057}" dt="2019-09-29T18:49:11.814" v="34" actId="26606"/>
        <pc:sldMkLst>
          <pc:docMk/>
          <pc:sldMk cId="880211811" sldId="263"/>
        </pc:sldMkLst>
        <pc:spChg chg="mod ord">
          <ac:chgData name="Sarah Gothard" userId="0e53f415fda5f162" providerId="LiveId" clId="{0F33B9FF-5F3C-4D03-825B-717E04677057}" dt="2019-09-29T18:49:11.814" v="34" actId="26606"/>
          <ac:spMkLst>
            <pc:docMk/>
            <pc:sldMk cId="880211811" sldId="263"/>
            <ac:spMk id="4" creationId="{AFC9FA54-6E6C-4740-AA49-2F70788B3220}"/>
          </ac:spMkLst>
        </pc:spChg>
        <pc:spChg chg="add del">
          <ac:chgData name="Sarah Gothard" userId="0e53f415fda5f162" providerId="LiveId" clId="{0F33B9FF-5F3C-4D03-825B-717E04677057}" dt="2019-09-29T18:48:42.807" v="23" actId="26606"/>
          <ac:spMkLst>
            <pc:docMk/>
            <pc:sldMk cId="880211811" sldId="263"/>
            <ac:spMk id="9" creationId="{53BB5D57-6178-4F62-B472-0312F6D95A85}"/>
          </ac:spMkLst>
        </pc:spChg>
        <pc:spChg chg="add del">
          <ac:chgData name="Sarah Gothard" userId="0e53f415fda5f162" providerId="LiveId" clId="{0F33B9FF-5F3C-4D03-825B-717E04677057}" dt="2019-09-29T18:48:42.807" v="23" actId="26606"/>
          <ac:spMkLst>
            <pc:docMk/>
            <pc:sldMk cId="880211811" sldId="263"/>
            <ac:spMk id="11" creationId="{4C61BD32-7542-4D52-BA5A-3ADE869BF8AC}"/>
          </ac:spMkLst>
        </pc:spChg>
        <pc:spChg chg="add del">
          <ac:chgData name="Sarah Gothard" userId="0e53f415fda5f162" providerId="LiveId" clId="{0F33B9FF-5F3C-4D03-825B-717E04677057}" dt="2019-09-29T18:49:07.935" v="31" actId="26606"/>
          <ac:spMkLst>
            <pc:docMk/>
            <pc:sldMk cId="880211811" sldId="263"/>
            <ac:spMk id="13" creationId="{01D0AF59-99C3-4251-AB9A-C966C6AD4400}"/>
          </ac:spMkLst>
        </pc:spChg>
        <pc:spChg chg="add del">
          <ac:chgData name="Sarah Gothard" userId="0e53f415fda5f162" providerId="LiveId" clId="{0F33B9FF-5F3C-4D03-825B-717E04677057}" dt="2019-09-29T18:49:07.935" v="31" actId="26606"/>
          <ac:spMkLst>
            <pc:docMk/>
            <pc:sldMk cId="880211811" sldId="263"/>
            <ac:spMk id="14" creationId="{1855405F-37A2-4869-9154-F8BE3BECE6C3}"/>
          </ac:spMkLst>
        </pc:spChg>
        <pc:spChg chg="add">
          <ac:chgData name="Sarah Gothard" userId="0e53f415fda5f162" providerId="LiveId" clId="{0F33B9FF-5F3C-4D03-825B-717E04677057}" dt="2019-09-29T18:49:11.814" v="34" actId="26606"/>
          <ac:spMkLst>
            <pc:docMk/>
            <pc:sldMk cId="880211811" sldId="263"/>
            <ac:spMk id="15" creationId="{01D0AF59-99C3-4251-AB9A-C966C6AD4400}"/>
          </ac:spMkLst>
        </pc:spChg>
        <pc:spChg chg="add">
          <ac:chgData name="Sarah Gothard" userId="0e53f415fda5f162" providerId="LiveId" clId="{0F33B9FF-5F3C-4D03-825B-717E04677057}" dt="2019-09-29T18:49:11.814" v="34" actId="26606"/>
          <ac:spMkLst>
            <pc:docMk/>
            <pc:sldMk cId="880211811" sldId="263"/>
            <ac:spMk id="17" creationId="{1855405F-37A2-4869-9154-F8BE3BECE6C3}"/>
          </ac:spMkLst>
        </pc:spChg>
        <pc:picChg chg="add del mod">
          <ac:chgData name="Sarah Gothard" userId="0e53f415fda5f162" providerId="LiveId" clId="{0F33B9FF-5F3C-4D03-825B-717E04677057}" dt="2019-09-29T18:49:09.082" v="32" actId="478"/>
          <ac:picMkLst>
            <pc:docMk/>
            <pc:sldMk cId="880211811" sldId="263"/>
            <ac:picMk id="2" creationId="{5F5DA8DA-AB62-4676-B4D4-56DDBF341BFC}"/>
          </ac:picMkLst>
        </pc:picChg>
        <pc:picChg chg="add del">
          <ac:chgData name="Sarah Gothard" userId="0e53f415fda5f162" providerId="LiveId" clId="{0F33B9FF-5F3C-4D03-825B-717E04677057}" dt="2019-09-29T18:49:06.517" v="29"/>
          <ac:picMkLst>
            <pc:docMk/>
            <pc:sldMk cId="880211811" sldId="263"/>
            <ac:picMk id="3" creationId="{9C74A356-ED0E-45D5-BFDB-CE6533E3EECA}"/>
          </ac:picMkLst>
        </pc:picChg>
        <pc:picChg chg="add mod">
          <ac:chgData name="Sarah Gothard" userId="0e53f415fda5f162" providerId="LiveId" clId="{0F33B9FF-5F3C-4D03-825B-717E04677057}" dt="2019-09-29T18:49:11.814" v="34" actId="26606"/>
          <ac:picMkLst>
            <pc:docMk/>
            <pc:sldMk cId="880211811" sldId="263"/>
            <ac:picMk id="10" creationId="{9989EAEA-CA59-4227-BE63-5B2C64780ED0}"/>
          </ac:picMkLst>
        </pc:picChg>
      </pc:sldChg>
      <pc:sldChg chg="addSp modSp mod setBg">
        <pc:chgData name="Sarah Gothard" userId="0e53f415fda5f162" providerId="LiveId" clId="{0F33B9FF-5F3C-4D03-825B-717E04677057}" dt="2019-09-29T18:49:15.461" v="35" actId="26606"/>
        <pc:sldMkLst>
          <pc:docMk/>
          <pc:sldMk cId="2180558229" sldId="264"/>
        </pc:sldMkLst>
        <pc:spChg chg="mod ord">
          <ac:chgData name="Sarah Gothard" userId="0e53f415fda5f162" providerId="LiveId" clId="{0F33B9FF-5F3C-4D03-825B-717E04677057}" dt="2019-09-29T18:49:15.461" v="35" actId="26606"/>
          <ac:spMkLst>
            <pc:docMk/>
            <pc:sldMk cId="2180558229" sldId="264"/>
            <ac:spMk id="4" creationId="{7E24991A-9964-4F29-9988-C54F338592AF}"/>
          </ac:spMkLst>
        </pc:spChg>
        <pc:spChg chg="add">
          <ac:chgData name="Sarah Gothard" userId="0e53f415fda5f162" providerId="LiveId" clId="{0F33B9FF-5F3C-4D03-825B-717E04677057}" dt="2019-09-29T18:49:15.461" v="35" actId="26606"/>
          <ac:spMkLst>
            <pc:docMk/>
            <pc:sldMk cId="2180558229" sldId="264"/>
            <ac:spMk id="9" creationId="{01D0AF59-99C3-4251-AB9A-C966C6AD4400}"/>
          </ac:spMkLst>
        </pc:spChg>
        <pc:spChg chg="add">
          <ac:chgData name="Sarah Gothard" userId="0e53f415fda5f162" providerId="LiveId" clId="{0F33B9FF-5F3C-4D03-825B-717E04677057}" dt="2019-09-29T18:49:15.461" v="35" actId="26606"/>
          <ac:spMkLst>
            <pc:docMk/>
            <pc:sldMk cId="2180558229" sldId="264"/>
            <ac:spMk id="11" creationId="{1855405F-37A2-4869-9154-F8BE3BECE6C3}"/>
          </ac:spMkLst>
        </pc:spChg>
        <pc:picChg chg="mod">
          <ac:chgData name="Sarah Gothard" userId="0e53f415fda5f162" providerId="LiveId" clId="{0F33B9FF-5F3C-4D03-825B-717E04677057}" dt="2019-09-29T18:49:15.461" v="35" actId="26606"/>
          <ac:picMkLst>
            <pc:docMk/>
            <pc:sldMk cId="2180558229" sldId="264"/>
            <ac:picMk id="2" creationId="{C7E5A7A0-0407-4433-844C-8AFD65D41332}"/>
          </ac:picMkLst>
        </pc:picChg>
      </pc:sldChg>
      <pc:sldChg chg="addSp modSp mod setBg">
        <pc:chgData name="Sarah Gothard" userId="0e53f415fda5f162" providerId="LiveId" clId="{0F33B9FF-5F3C-4D03-825B-717E04677057}" dt="2019-09-29T18:49:23.385" v="36" actId="26606"/>
        <pc:sldMkLst>
          <pc:docMk/>
          <pc:sldMk cId="423695097" sldId="265"/>
        </pc:sldMkLst>
        <pc:spChg chg="mod ord">
          <ac:chgData name="Sarah Gothard" userId="0e53f415fda5f162" providerId="LiveId" clId="{0F33B9FF-5F3C-4D03-825B-717E04677057}" dt="2019-09-29T18:49:23.385" v="36" actId="26606"/>
          <ac:spMkLst>
            <pc:docMk/>
            <pc:sldMk cId="423695097" sldId="265"/>
            <ac:spMk id="4" creationId="{F741D73D-96AD-4C57-B58A-E16AB94ABC86}"/>
          </ac:spMkLst>
        </pc:spChg>
        <pc:spChg chg="add">
          <ac:chgData name="Sarah Gothard" userId="0e53f415fda5f162" providerId="LiveId" clId="{0F33B9FF-5F3C-4D03-825B-717E04677057}" dt="2019-09-29T18:49:23.385" v="36" actId="26606"/>
          <ac:spMkLst>
            <pc:docMk/>
            <pc:sldMk cId="423695097" sldId="265"/>
            <ac:spMk id="9" creationId="{01D0AF59-99C3-4251-AB9A-C966C6AD4400}"/>
          </ac:spMkLst>
        </pc:spChg>
        <pc:spChg chg="add">
          <ac:chgData name="Sarah Gothard" userId="0e53f415fda5f162" providerId="LiveId" clId="{0F33B9FF-5F3C-4D03-825B-717E04677057}" dt="2019-09-29T18:49:23.385" v="36" actId="26606"/>
          <ac:spMkLst>
            <pc:docMk/>
            <pc:sldMk cId="423695097" sldId="265"/>
            <ac:spMk id="11" creationId="{1855405F-37A2-4869-9154-F8BE3BECE6C3}"/>
          </ac:spMkLst>
        </pc:spChg>
        <pc:picChg chg="mod">
          <ac:chgData name="Sarah Gothard" userId="0e53f415fda5f162" providerId="LiveId" clId="{0F33B9FF-5F3C-4D03-825B-717E04677057}" dt="2019-09-29T18:49:23.385" v="36" actId="26606"/>
          <ac:picMkLst>
            <pc:docMk/>
            <pc:sldMk cId="423695097" sldId="265"/>
            <ac:picMk id="2" creationId="{BD46C684-41F6-4F4B-A9AF-9188610A5BDF}"/>
          </ac:picMkLst>
        </pc:picChg>
      </pc:sldChg>
      <pc:sldChg chg="addSp delSp modSp mod setBg">
        <pc:chgData name="Sarah Gothard" userId="0e53f415fda5f162" providerId="LiveId" clId="{0F33B9FF-5F3C-4D03-825B-717E04677057}" dt="2019-09-29T18:49:49.340" v="39" actId="26606"/>
        <pc:sldMkLst>
          <pc:docMk/>
          <pc:sldMk cId="479022883" sldId="266"/>
        </pc:sldMkLst>
        <pc:spChg chg="mod ord">
          <ac:chgData name="Sarah Gothard" userId="0e53f415fda5f162" providerId="LiveId" clId="{0F33B9FF-5F3C-4D03-825B-717E04677057}" dt="2019-09-29T18:49:49.340" v="39" actId="26606"/>
          <ac:spMkLst>
            <pc:docMk/>
            <pc:sldMk cId="479022883" sldId="266"/>
            <ac:spMk id="4" creationId="{EB251372-4F7C-4460-A37B-70DC8D7BE6EE}"/>
          </ac:spMkLst>
        </pc:spChg>
        <pc:spChg chg="add del">
          <ac:chgData name="Sarah Gothard" userId="0e53f415fda5f162" providerId="LiveId" clId="{0F33B9FF-5F3C-4D03-825B-717E04677057}" dt="2019-09-29T18:49:49.322" v="38" actId="26606"/>
          <ac:spMkLst>
            <pc:docMk/>
            <pc:sldMk cId="479022883" sldId="266"/>
            <ac:spMk id="9" creationId="{B9FF99BD-075F-4761-A995-6FC574BD25EA}"/>
          </ac:spMkLst>
        </pc:spChg>
        <pc:spChg chg="add del">
          <ac:chgData name="Sarah Gothard" userId="0e53f415fda5f162" providerId="LiveId" clId="{0F33B9FF-5F3C-4D03-825B-717E04677057}" dt="2019-09-29T18:49:49.322" v="38" actId="26606"/>
          <ac:spMkLst>
            <pc:docMk/>
            <pc:sldMk cId="479022883" sldId="266"/>
            <ac:spMk id="11" creationId="{A7B21A54-9BA3-4EA9-B460-5A829ADD9051}"/>
          </ac:spMkLst>
        </pc:spChg>
        <pc:spChg chg="add del">
          <ac:chgData name="Sarah Gothard" userId="0e53f415fda5f162" providerId="LiveId" clId="{0F33B9FF-5F3C-4D03-825B-717E04677057}" dt="2019-09-29T18:49:49.322" v="38" actId="26606"/>
          <ac:spMkLst>
            <pc:docMk/>
            <pc:sldMk cId="479022883" sldId="266"/>
            <ac:spMk id="13" creationId="{6FA8F714-B9D8-488A-8CCA-E9948FF913A9}"/>
          </ac:spMkLst>
        </pc:spChg>
        <pc:spChg chg="add">
          <ac:chgData name="Sarah Gothard" userId="0e53f415fda5f162" providerId="LiveId" clId="{0F33B9FF-5F3C-4D03-825B-717E04677057}" dt="2019-09-29T18:49:49.340" v="39" actId="26606"/>
          <ac:spMkLst>
            <pc:docMk/>
            <pc:sldMk cId="479022883" sldId="266"/>
            <ac:spMk id="15" creationId="{01D0AF59-99C3-4251-AB9A-C966C6AD4400}"/>
          </ac:spMkLst>
        </pc:spChg>
        <pc:spChg chg="add">
          <ac:chgData name="Sarah Gothard" userId="0e53f415fda5f162" providerId="LiveId" clId="{0F33B9FF-5F3C-4D03-825B-717E04677057}" dt="2019-09-29T18:49:49.340" v="39" actId="26606"/>
          <ac:spMkLst>
            <pc:docMk/>
            <pc:sldMk cId="479022883" sldId="266"/>
            <ac:spMk id="16" creationId="{1855405F-37A2-4869-9154-F8BE3BECE6C3}"/>
          </ac:spMkLst>
        </pc:spChg>
        <pc:picChg chg="mod">
          <ac:chgData name="Sarah Gothard" userId="0e53f415fda5f162" providerId="LiveId" clId="{0F33B9FF-5F3C-4D03-825B-717E04677057}" dt="2019-09-29T18:49:49.340" v="39" actId="26606"/>
          <ac:picMkLst>
            <pc:docMk/>
            <pc:sldMk cId="479022883" sldId="266"/>
            <ac:picMk id="2" creationId="{B5D35252-0C15-4959-85A3-0883F878AA10}"/>
          </ac:picMkLst>
        </pc:picChg>
      </pc:sldChg>
      <pc:sldChg chg="delSp del">
        <pc:chgData name="Sarah Gothard" userId="0e53f415fda5f162" providerId="LiveId" clId="{0F33B9FF-5F3C-4D03-825B-717E04677057}" dt="2019-09-29T18:50:21.675" v="50" actId="2696"/>
        <pc:sldMkLst>
          <pc:docMk/>
          <pc:sldMk cId="117706094" sldId="267"/>
        </pc:sldMkLst>
        <pc:picChg chg="del">
          <ac:chgData name="Sarah Gothard" userId="0e53f415fda5f162" providerId="LiveId" clId="{0F33B9FF-5F3C-4D03-825B-717E04677057}" dt="2019-09-29T18:50:04.699" v="44"/>
          <ac:picMkLst>
            <pc:docMk/>
            <pc:sldMk cId="117706094" sldId="267"/>
            <ac:picMk id="3" creationId="{F43B5442-F654-43E8-AAEA-52888009010C}"/>
          </ac:picMkLst>
        </pc:picChg>
        <pc:picChg chg="del">
          <ac:chgData name="Sarah Gothard" userId="0e53f415fda5f162" providerId="LiveId" clId="{0F33B9FF-5F3C-4D03-825B-717E04677057}" dt="2019-09-29T18:50:04.699" v="44"/>
          <ac:picMkLst>
            <pc:docMk/>
            <pc:sldMk cId="117706094" sldId="267"/>
            <ac:picMk id="6" creationId="{57A657E6-47D4-4CCD-BD68-845105DC3894}"/>
          </ac:picMkLst>
        </pc:picChg>
      </pc:sldChg>
      <pc:sldChg chg="addSp delSp modSp mod setBg">
        <pc:chgData name="Sarah Gothard" userId="0e53f415fda5f162" providerId="LiveId" clId="{0F33B9FF-5F3C-4D03-825B-717E04677057}" dt="2019-09-29T18:50:52.398" v="54" actId="26606"/>
        <pc:sldMkLst>
          <pc:docMk/>
          <pc:sldMk cId="3245864521" sldId="268"/>
        </pc:sldMkLst>
        <pc:spChg chg="mod ord">
          <ac:chgData name="Sarah Gothard" userId="0e53f415fda5f162" providerId="LiveId" clId="{0F33B9FF-5F3C-4D03-825B-717E04677057}" dt="2019-09-29T18:50:52.398" v="54" actId="26606"/>
          <ac:spMkLst>
            <pc:docMk/>
            <pc:sldMk cId="3245864521" sldId="268"/>
            <ac:spMk id="4" creationId="{48A4BAB2-3B0C-4A12-9E5A-091AD2A0C4F9}"/>
          </ac:spMkLst>
        </pc:spChg>
        <pc:spChg chg="add">
          <ac:chgData name="Sarah Gothard" userId="0e53f415fda5f162" providerId="LiveId" clId="{0F33B9FF-5F3C-4D03-825B-717E04677057}" dt="2019-09-29T18:50:52.398" v="54" actId="26606"/>
          <ac:spMkLst>
            <pc:docMk/>
            <pc:sldMk cId="3245864521" sldId="268"/>
            <ac:spMk id="9" creationId="{01D0AF59-99C3-4251-AB9A-C966C6AD4400}"/>
          </ac:spMkLst>
        </pc:spChg>
        <pc:spChg chg="add">
          <ac:chgData name="Sarah Gothard" userId="0e53f415fda5f162" providerId="LiveId" clId="{0F33B9FF-5F3C-4D03-825B-717E04677057}" dt="2019-09-29T18:50:52.398" v="54" actId="26606"/>
          <ac:spMkLst>
            <pc:docMk/>
            <pc:sldMk cId="3245864521" sldId="268"/>
            <ac:spMk id="11" creationId="{1855405F-37A2-4869-9154-F8BE3BECE6C3}"/>
          </ac:spMkLst>
        </pc:spChg>
        <pc:picChg chg="del">
          <ac:chgData name="Sarah Gothard" userId="0e53f415fda5f162" providerId="LiveId" clId="{0F33B9FF-5F3C-4D03-825B-717E04677057}" dt="2019-09-29T18:50:49.863" v="52" actId="478"/>
          <ac:picMkLst>
            <pc:docMk/>
            <pc:sldMk cId="3245864521" sldId="268"/>
            <ac:picMk id="2" creationId="{9278A3A8-60D8-4001-A107-82CAF28658F4}"/>
          </ac:picMkLst>
        </pc:picChg>
        <pc:picChg chg="add mod">
          <ac:chgData name="Sarah Gothard" userId="0e53f415fda5f162" providerId="LiveId" clId="{0F33B9FF-5F3C-4D03-825B-717E04677057}" dt="2019-09-29T18:50:52.398" v="54" actId="26606"/>
          <ac:picMkLst>
            <pc:docMk/>
            <pc:sldMk cId="3245864521" sldId="268"/>
            <ac:picMk id="3" creationId="{2CECB5B3-96F9-4BDE-9BEB-1214A4D93C34}"/>
          </ac:picMkLst>
        </pc:picChg>
      </pc:sldChg>
      <pc:sldChg chg="addSp modSp mod setBg">
        <pc:chgData name="Sarah Gothard" userId="0e53f415fda5f162" providerId="LiveId" clId="{0F33B9FF-5F3C-4D03-825B-717E04677057}" dt="2019-09-29T18:50:57.064" v="55" actId="26606"/>
        <pc:sldMkLst>
          <pc:docMk/>
          <pc:sldMk cId="3570303880" sldId="269"/>
        </pc:sldMkLst>
        <pc:spChg chg="mod ord">
          <ac:chgData name="Sarah Gothard" userId="0e53f415fda5f162" providerId="LiveId" clId="{0F33B9FF-5F3C-4D03-825B-717E04677057}" dt="2019-09-29T18:50:57.064" v="55" actId="26606"/>
          <ac:spMkLst>
            <pc:docMk/>
            <pc:sldMk cId="3570303880" sldId="269"/>
            <ac:spMk id="4" creationId="{1AB5DF33-4EDF-48AA-BFE0-87E5FB44F7D1}"/>
          </ac:spMkLst>
        </pc:spChg>
        <pc:spChg chg="add">
          <ac:chgData name="Sarah Gothard" userId="0e53f415fda5f162" providerId="LiveId" clId="{0F33B9FF-5F3C-4D03-825B-717E04677057}" dt="2019-09-29T18:50:57.064" v="55" actId="26606"/>
          <ac:spMkLst>
            <pc:docMk/>
            <pc:sldMk cId="3570303880" sldId="269"/>
            <ac:spMk id="9" creationId="{01D0AF59-99C3-4251-AB9A-C966C6AD4400}"/>
          </ac:spMkLst>
        </pc:spChg>
        <pc:spChg chg="add">
          <ac:chgData name="Sarah Gothard" userId="0e53f415fda5f162" providerId="LiveId" clId="{0F33B9FF-5F3C-4D03-825B-717E04677057}" dt="2019-09-29T18:50:57.064" v="55" actId="26606"/>
          <ac:spMkLst>
            <pc:docMk/>
            <pc:sldMk cId="3570303880" sldId="269"/>
            <ac:spMk id="11" creationId="{1855405F-37A2-4869-9154-F8BE3BECE6C3}"/>
          </ac:spMkLst>
        </pc:spChg>
        <pc:picChg chg="mod">
          <ac:chgData name="Sarah Gothard" userId="0e53f415fda5f162" providerId="LiveId" clId="{0F33B9FF-5F3C-4D03-825B-717E04677057}" dt="2019-09-29T18:50:57.064" v="55" actId="26606"/>
          <ac:picMkLst>
            <pc:docMk/>
            <pc:sldMk cId="3570303880" sldId="269"/>
            <ac:picMk id="2" creationId="{839A0B96-82BB-429E-AB49-6E9CE732100F}"/>
          </ac:picMkLst>
        </pc:picChg>
      </pc:sldChg>
      <pc:sldChg chg="addSp delSp modSp mod setBg">
        <pc:chgData name="Sarah Gothard" userId="0e53f415fda5f162" providerId="LiveId" clId="{0F33B9FF-5F3C-4D03-825B-717E04677057}" dt="2019-09-29T18:51:18.403" v="58" actId="26606"/>
        <pc:sldMkLst>
          <pc:docMk/>
          <pc:sldMk cId="1760723425" sldId="270"/>
        </pc:sldMkLst>
        <pc:spChg chg="mod ord">
          <ac:chgData name="Sarah Gothard" userId="0e53f415fda5f162" providerId="LiveId" clId="{0F33B9FF-5F3C-4D03-825B-717E04677057}" dt="2019-09-29T18:51:18.403" v="58" actId="26606"/>
          <ac:spMkLst>
            <pc:docMk/>
            <pc:sldMk cId="1760723425" sldId="270"/>
            <ac:spMk id="4" creationId="{C2A13A72-7E89-4A13-AF94-0CFDE2466B6C}"/>
          </ac:spMkLst>
        </pc:spChg>
        <pc:spChg chg="add">
          <ac:chgData name="Sarah Gothard" userId="0e53f415fda5f162" providerId="LiveId" clId="{0F33B9FF-5F3C-4D03-825B-717E04677057}" dt="2019-09-29T18:51:18.403" v="58" actId="26606"/>
          <ac:spMkLst>
            <pc:docMk/>
            <pc:sldMk cId="1760723425" sldId="270"/>
            <ac:spMk id="9" creationId="{01D0AF59-99C3-4251-AB9A-C966C6AD4400}"/>
          </ac:spMkLst>
        </pc:spChg>
        <pc:spChg chg="add">
          <ac:chgData name="Sarah Gothard" userId="0e53f415fda5f162" providerId="LiveId" clId="{0F33B9FF-5F3C-4D03-825B-717E04677057}" dt="2019-09-29T18:51:18.403" v="58" actId="26606"/>
          <ac:spMkLst>
            <pc:docMk/>
            <pc:sldMk cId="1760723425" sldId="270"/>
            <ac:spMk id="11" creationId="{1855405F-37A2-4869-9154-F8BE3BECE6C3}"/>
          </ac:spMkLst>
        </pc:spChg>
        <pc:picChg chg="del">
          <ac:chgData name="Sarah Gothard" userId="0e53f415fda5f162" providerId="LiveId" clId="{0F33B9FF-5F3C-4D03-825B-717E04677057}" dt="2019-09-29T18:51:15.717" v="56" actId="478"/>
          <ac:picMkLst>
            <pc:docMk/>
            <pc:sldMk cId="1760723425" sldId="270"/>
            <ac:picMk id="2" creationId="{C2687C06-07D1-4E2C-802F-4FBBC703CDED}"/>
          </ac:picMkLst>
        </pc:picChg>
        <pc:picChg chg="add mod">
          <ac:chgData name="Sarah Gothard" userId="0e53f415fda5f162" providerId="LiveId" clId="{0F33B9FF-5F3C-4D03-825B-717E04677057}" dt="2019-09-29T18:51:18.403" v="58" actId="26606"/>
          <ac:picMkLst>
            <pc:docMk/>
            <pc:sldMk cId="1760723425" sldId="270"/>
            <ac:picMk id="3" creationId="{DB72A371-02B0-4881-A929-EE7482DBE183}"/>
          </ac:picMkLst>
        </pc:picChg>
      </pc:sldChg>
      <pc:sldChg chg="addSp modSp mod setBg">
        <pc:chgData name="Sarah Gothard" userId="0e53f415fda5f162" providerId="LiveId" clId="{0F33B9FF-5F3C-4D03-825B-717E04677057}" dt="2019-09-29T18:50:26.366" v="51" actId="26606"/>
        <pc:sldMkLst>
          <pc:docMk/>
          <pc:sldMk cId="2254899847" sldId="271"/>
        </pc:sldMkLst>
        <pc:spChg chg="mod ord">
          <ac:chgData name="Sarah Gothard" userId="0e53f415fda5f162" providerId="LiveId" clId="{0F33B9FF-5F3C-4D03-825B-717E04677057}" dt="2019-09-29T18:50:26.366" v="51" actId="26606"/>
          <ac:spMkLst>
            <pc:docMk/>
            <pc:sldMk cId="2254899847" sldId="271"/>
            <ac:spMk id="4" creationId="{1B089225-DD83-4AFC-80A5-D3E70EA48743}"/>
          </ac:spMkLst>
        </pc:spChg>
        <pc:spChg chg="add">
          <ac:chgData name="Sarah Gothard" userId="0e53f415fda5f162" providerId="LiveId" clId="{0F33B9FF-5F3C-4D03-825B-717E04677057}" dt="2019-09-29T18:50:26.366" v="51" actId="26606"/>
          <ac:spMkLst>
            <pc:docMk/>
            <pc:sldMk cId="2254899847" sldId="271"/>
            <ac:spMk id="9" creationId="{01D0AF59-99C3-4251-AB9A-C966C6AD4400}"/>
          </ac:spMkLst>
        </pc:spChg>
        <pc:spChg chg="add">
          <ac:chgData name="Sarah Gothard" userId="0e53f415fda5f162" providerId="LiveId" clId="{0F33B9FF-5F3C-4D03-825B-717E04677057}" dt="2019-09-29T18:50:26.366" v="51" actId="26606"/>
          <ac:spMkLst>
            <pc:docMk/>
            <pc:sldMk cId="2254899847" sldId="271"/>
            <ac:spMk id="11" creationId="{1855405F-37A2-4869-9154-F8BE3BECE6C3}"/>
          </ac:spMkLst>
        </pc:spChg>
        <pc:picChg chg="mod">
          <ac:chgData name="Sarah Gothard" userId="0e53f415fda5f162" providerId="LiveId" clId="{0F33B9FF-5F3C-4D03-825B-717E04677057}" dt="2019-09-29T18:50:26.366" v="51" actId="26606"/>
          <ac:picMkLst>
            <pc:docMk/>
            <pc:sldMk cId="2254899847" sldId="271"/>
            <ac:picMk id="2" creationId="{42039712-17E3-4F99-8026-75CA032F37AF}"/>
          </ac:picMkLst>
        </pc:picChg>
      </pc:sldChg>
      <pc:sldChg chg="addSp delSp modSp add mod setBg delDesignElem">
        <pc:chgData name="Sarah Gothard" userId="0e53f415fda5f162" providerId="LiveId" clId="{0F33B9FF-5F3C-4D03-825B-717E04677057}" dt="2019-09-29T18:48:30.458" v="20" actId="1076"/>
        <pc:sldMkLst>
          <pc:docMk/>
          <pc:sldMk cId="2063085522" sldId="272"/>
        </pc:sldMkLst>
        <pc:spChg chg="add">
          <ac:chgData name="Sarah Gothard" userId="0e53f415fda5f162" providerId="LiveId" clId="{0F33B9FF-5F3C-4D03-825B-717E04677057}" dt="2019-09-29T18:47:44.174" v="6" actId="26606"/>
          <ac:spMkLst>
            <pc:docMk/>
            <pc:sldMk cId="2063085522" sldId="272"/>
            <ac:spMk id="6" creationId="{01D0AF59-99C3-4251-AB9A-C966C6AD4400}"/>
          </ac:spMkLst>
        </pc:spChg>
        <pc:spChg chg="add">
          <ac:chgData name="Sarah Gothard" userId="0e53f415fda5f162" providerId="LiveId" clId="{0F33B9FF-5F3C-4D03-825B-717E04677057}" dt="2019-09-29T18:47:44.174" v="6" actId="26606"/>
          <ac:spMkLst>
            <pc:docMk/>
            <pc:sldMk cId="2063085522" sldId="272"/>
            <ac:spMk id="7" creationId="{1855405F-37A2-4869-9154-F8BE3BECE6C3}"/>
          </ac:spMkLst>
        </pc:spChg>
        <pc:spChg chg="del">
          <ac:chgData name="Sarah Gothard" userId="0e53f415fda5f162" providerId="LiveId" clId="{0F33B9FF-5F3C-4D03-825B-717E04677057}" dt="2019-09-29T18:47:41.632" v="5"/>
          <ac:spMkLst>
            <pc:docMk/>
            <pc:sldMk cId="2063085522" sldId="272"/>
            <ac:spMk id="9" creationId="{01D0AF59-99C3-4251-AB9A-C966C6AD4400}"/>
          </ac:spMkLst>
        </pc:spChg>
        <pc:spChg chg="del">
          <ac:chgData name="Sarah Gothard" userId="0e53f415fda5f162" providerId="LiveId" clId="{0F33B9FF-5F3C-4D03-825B-717E04677057}" dt="2019-09-29T18:47:41.632" v="5"/>
          <ac:spMkLst>
            <pc:docMk/>
            <pc:sldMk cId="2063085522" sldId="272"/>
            <ac:spMk id="11" creationId="{1855405F-37A2-4869-9154-F8BE3BECE6C3}"/>
          </ac:spMkLst>
        </pc:spChg>
        <pc:picChg chg="del">
          <ac:chgData name="Sarah Gothard" userId="0e53f415fda5f162" providerId="LiveId" clId="{0F33B9FF-5F3C-4D03-825B-717E04677057}" dt="2019-09-29T18:47:45.543" v="7" actId="478"/>
          <ac:picMkLst>
            <pc:docMk/>
            <pc:sldMk cId="2063085522" sldId="272"/>
            <ac:picMk id="2" creationId="{9B35976A-9528-4F44-95C8-47C4865A64C5}"/>
          </ac:picMkLst>
        </pc:picChg>
        <pc:picChg chg="add mod">
          <ac:chgData name="Sarah Gothard" userId="0e53f415fda5f162" providerId="LiveId" clId="{0F33B9FF-5F3C-4D03-825B-717E04677057}" dt="2019-09-29T18:48:24.488" v="18" actId="1076"/>
          <ac:picMkLst>
            <pc:docMk/>
            <pc:sldMk cId="2063085522" sldId="272"/>
            <ac:picMk id="8" creationId="{A1E7B8DD-13F2-460B-BB45-2EE0B9FAD8EB}"/>
          </ac:picMkLst>
        </pc:picChg>
        <pc:picChg chg="add mod">
          <ac:chgData name="Sarah Gothard" userId="0e53f415fda5f162" providerId="LiveId" clId="{0F33B9FF-5F3C-4D03-825B-717E04677057}" dt="2019-09-29T18:48:30.458" v="20" actId="1076"/>
          <ac:picMkLst>
            <pc:docMk/>
            <pc:sldMk cId="2063085522" sldId="272"/>
            <ac:picMk id="10" creationId="{EA50B930-D614-4159-A598-0452A770C77F}"/>
          </ac:picMkLst>
        </pc:picChg>
      </pc:sldChg>
      <pc:sldChg chg="addSp delSp modSp add mod setBg delDesignElem">
        <pc:chgData name="Sarah Gothard" userId="0e53f415fda5f162" providerId="LiveId" clId="{0F33B9FF-5F3C-4D03-825B-717E04677057}" dt="2019-09-29T18:50:18.551" v="49" actId="1076"/>
        <pc:sldMkLst>
          <pc:docMk/>
          <pc:sldMk cId="4109023769" sldId="273"/>
        </pc:sldMkLst>
        <pc:spChg chg="add">
          <ac:chgData name="Sarah Gothard" userId="0e53f415fda5f162" providerId="LiveId" clId="{0F33B9FF-5F3C-4D03-825B-717E04677057}" dt="2019-09-29T18:49:59.617" v="42" actId="26606"/>
          <ac:spMkLst>
            <pc:docMk/>
            <pc:sldMk cId="4109023769" sldId="273"/>
            <ac:spMk id="9" creationId="{01D0AF59-99C3-4251-AB9A-C966C6AD4400}"/>
          </ac:spMkLst>
        </pc:spChg>
        <pc:spChg chg="add">
          <ac:chgData name="Sarah Gothard" userId="0e53f415fda5f162" providerId="LiveId" clId="{0F33B9FF-5F3C-4D03-825B-717E04677057}" dt="2019-09-29T18:49:59.617" v="42" actId="26606"/>
          <ac:spMkLst>
            <pc:docMk/>
            <pc:sldMk cId="4109023769" sldId="273"/>
            <ac:spMk id="11" creationId="{1855405F-37A2-4869-9154-F8BE3BECE6C3}"/>
          </ac:spMkLst>
        </pc:spChg>
        <pc:spChg chg="del">
          <ac:chgData name="Sarah Gothard" userId="0e53f415fda5f162" providerId="LiveId" clId="{0F33B9FF-5F3C-4D03-825B-717E04677057}" dt="2019-09-29T18:49:56.744" v="41"/>
          <ac:spMkLst>
            <pc:docMk/>
            <pc:sldMk cId="4109023769" sldId="273"/>
            <ac:spMk id="15" creationId="{01D0AF59-99C3-4251-AB9A-C966C6AD4400}"/>
          </ac:spMkLst>
        </pc:spChg>
        <pc:spChg chg="del">
          <ac:chgData name="Sarah Gothard" userId="0e53f415fda5f162" providerId="LiveId" clId="{0F33B9FF-5F3C-4D03-825B-717E04677057}" dt="2019-09-29T18:49:56.744" v="41"/>
          <ac:spMkLst>
            <pc:docMk/>
            <pc:sldMk cId="4109023769" sldId="273"/>
            <ac:spMk id="16" creationId="{1855405F-37A2-4869-9154-F8BE3BECE6C3}"/>
          </ac:spMkLst>
        </pc:spChg>
        <pc:picChg chg="del">
          <ac:chgData name="Sarah Gothard" userId="0e53f415fda5f162" providerId="LiveId" clId="{0F33B9FF-5F3C-4D03-825B-717E04677057}" dt="2019-09-29T18:50:00.465" v="43" actId="478"/>
          <ac:picMkLst>
            <pc:docMk/>
            <pc:sldMk cId="4109023769" sldId="273"/>
            <ac:picMk id="2" creationId="{B5D35252-0C15-4959-85A3-0883F878AA10}"/>
          </ac:picMkLst>
        </pc:picChg>
        <pc:picChg chg="add mod">
          <ac:chgData name="Sarah Gothard" userId="0e53f415fda5f162" providerId="LiveId" clId="{0F33B9FF-5F3C-4D03-825B-717E04677057}" dt="2019-09-29T18:50:14.565" v="48" actId="1076"/>
          <ac:picMkLst>
            <pc:docMk/>
            <pc:sldMk cId="4109023769" sldId="273"/>
            <ac:picMk id="8" creationId="{F21DC1D2-0D3E-4834-954F-24BDF22666DC}"/>
          </ac:picMkLst>
        </pc:picChg>
        <pc:picChg chg="add mod">
          <ac:chgData name="Sarah Gothard" userId="0e53f415fda5f162" providerId="LiveId" clId="{0F33B9FF-5F3C-4D03-825B-717E04677057}" dt="2019-09-29T18:50:18.551" v="49" actId="1076"/>
          <ac:picMkLst>
            <pc:docMk/>
            <pc:sldMk cId="4109023769" sldId="273"/>
            <ac:picMk id="10" creationId="{08084D1E-7554-4C3A-9E74-4AC3950C44B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0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52978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0422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02830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177458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5102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12/25/2021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0917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12/25/2021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88219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42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47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39839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435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68799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55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06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9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3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2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0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3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5716" y="658930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39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B5F432-516F-4D0C-9DB1-9097885D8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215812"/>
            <a:ext cx="10905066" cy="242637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251372-4F7C-4460-A37B-70DC8D7B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75C6CB-2BE6-4C56-A72C-3F0CC155F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" y="529198"/>
            <a:ext cx="10469880" cy="577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23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089225-DD83-4AFC-80A5-D3E70EA48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E837B4-1390-4D8C-AE6E-2C443D0CC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837" y="564719"/>
            <a:ext cx="9748325" cy="581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99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A4BAB2-3B0C-4A12-9E5A-091AD2A0C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0CEC77-7D01-4DA0-AD00-EE523DDC1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480060"/>
            <a:ext cx="10896600" cy="58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64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B5DF33-4EDF-48AA-BFE0-87E5FB44F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0D6B15-82F2-4334-9345-35412459D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51" y="480060"/>
            <a:ext cx="10129297" cy="601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0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3AB0C-0B9A-49B5-929D-B895E0176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D564B8-8681-4AEC-99B3-168425BA3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30" y="646108"/>
            <a:ext cx="10035540" cy="55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1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1CF35-B6D9-4A94-BC6D-A92639578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13D9DD-7ABC-4A61-AD97-15F6748B5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231" y="480060"/>
            <a:ext cx="9779538" cy="579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24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AD5BB-8942-4658-AA2C-B533FB005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3FF650-FAF6-4A49-9B9A-867240FA2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603222"/>
            <a:ext cx="10454640" cy="565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03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AD5BB-8942-4658-AA2C-B533FB005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B35B48-74A5-43A8-8EC2-509DDBC2A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966" y="546381"/>
            <a:ext cx="9498068" cy="583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85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C9FA54-6E6C-4740-AA49-2F70788B3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612ED0-9182-4817-8F18-74A8D2AC6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383" y="412616"/>
            <a:ext cx="10317233" cy="601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1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4991A-9964-4F29-9988-C54F3385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016AAC-2969-492D-B31D-CCB3E8A2B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446" y="547729"/>
            <a:ext cx="9559107" cy="576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58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41D73D-96AD-4C57-B58A-E16AB94AB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8962D2-2912-4909-AAE9-D1BB06931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68" y="559117"/>
            <a:ext cx="10758263" cy="573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5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251372-4F7C-4460-A37B-70DC8D7B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C702F8-7258-4A60-97D1-BCE79226B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496983"/>
            <a:ext cx="9494520" cy="594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22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70</Words>
  <Application>Microsoft Office PowerPoint</Application>
  <PresentationFormat>Widescreen</PresentationFormat>
  <Paragraphs>16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Calisto MT</vt:lpstr>
      <vt:lpstr>Wingdings 2</vt:lpstr>
      <vt:lpstr>Hymns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2019-09-29T18:51:18Z</dcterms:created>
  <dcterms:modified xsi:type="dcterms:W3CDTF">2021-12-25T19:01:57Z</dcterms:modified>
</cp:coreProperties>
</file>