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sldIdLst>
    <p:sldId id="339" r:id="rId3"/>
    <p:sldId id="256" r:id="rId4"/>
    <p:sldId id="340" r:id="rId5"/>
    <p:sldId id="341" r:id="rId6"/>
    <p:sldId id="342" r:id="rId7"/>
    <p:sldId id="343" r:id="rId8"/>
    <p:sldId id="344" r:id="rId9"/>
    <p:sldId id="345" r:id="rId10"/>
    <p:sldId id="346" r:id="rId11"/>
    <p:sldId id="347" r:id="rId12"/>
    <p:sldId id="348" r:id="rId13"/>
    <p:sldId id="349" r:id="rId14"/>
    <p:sldId id="350" r:id="rId15"/>
    <p:sldId id="351" r:id="rId16"/>
    <p:sldId id="352" r:id="rId17"/>
    <p:sldId id="353" r:id="rId18"/>
    <p:sldId id="35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3854F3-472B-4809-AC1A-30E0D67834CC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D32E5F-C56F-49AA-831D-B9C9E1836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594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08103-9D4C-081E-EB05-655417C95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F6E4A2-D918-C472-ADE5-4F018FA59F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479E4E-BB26-8A03-06BB-0CD6C2E9D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You are welcome to use or modify these PowerPoints as needed. Feel free to change the design or layout to suit your ministry, school, home, or company. </a:t>
            </a:r>
            <a:r>
              <a:rPr lang="en-US"/>
              <a:t>More PowerPoint slides can be found at mobilehymns.org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C45538-A705-90DA-4DD8-414A768FBC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908AF-65BE-457F-9D87-289A548E61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7907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4DB2A-345A-0397-2FFA-6167361B3B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2743A6-8CA2-96D4-C5B7-521DF0D01B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EA3EC4-80F8-9554-61F7-C5907EB48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2851-2087-4256-90B7-B6C97E29704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F07BE5-0EFF-C1CE-DC51-437A71313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FE0C9-257E-D267-E8B2-745825A0C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5ECF-CDCA-47C9-8766-0EE5D362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197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96F89-8D75-22E4-5CF0-638B2E96E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05C9D1-6EF6-DC4E-2EF3-D2F6336ED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C1E453-7D2B-7EDA-74D6-9993A2913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2851-2087-4256-90B7-B6C97E29704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8E826-A1F8-C6DB-019C-EE5C85CC1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0CD-9C06-0EC7-B0CC-1C65E5D27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5ECF-CDCA-47C9-8766-0EE5D362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830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394A9-E82C-2145-1518-0FBEA68DC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2AD451-1B2F-E559-2614-640B2FC2BE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B2AEF-DCD2-833F-4DC9-D61EF8CD6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2851-2087-4256-90B7-B6C97E29704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439B28-F27E-5A5F-EF00-115068F9B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E17FF-B1EE-CF92-8C46-0DDD797DE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5ECF-CDCA-47C9-8766-0EE5D362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260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94F55-5F96-19FA-29AE-DEEA1EC58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6AAAF3-6D7A-3128-BC48-E1521E4894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78C6C8-CB43-CD63-2FDE-E7ED9C1535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CC2F1E-4758-EF8F-EE6C-3567AD103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2851-2087-4256-90B7-B6C97E29704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0DC79F-A34E-A599-CBFA-26BC670F3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DFCE2F-02D3-5AE9-BDD6-98CFD2180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5ECF-CDCA-47C9-8766-0EE5D362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23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CEA25-4CD2-8BB2-A8C6-B35D0B548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5D4295-8CE0-BAD2-BCFC-1D217C56C0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5C36B5-65C3-A031-2620-F85DA7C006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94E55D-96E8-6D59-C3B3-0FAFB6A0C4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BCECF6-1FCE-06F9-C6F7-441F8C4231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A1E631-24B7-67C2-E036-FD82D3A9E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2851-2087-4256-90B7-B6C97E29704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E042EB-7762-1816-2CF3-615A5E87A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E3E9B3-22E1-F314-2D03-974366373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5ECF-CDCA-47C9-8766-0EE5D362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962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4F25D-E40A-755A-3D2C-4CB78214F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BBAB7C-5398-54C9-8F79-F8AC2332D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2851-2087-4256-90B7-B6C97E29704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4B7B00-C574-2E6D-85EA-EF65822F3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FB56A7-4978-20A0-02FB-AC73EE9A7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5ECF-CDCA-47C9-8766-0EE5D362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054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61E94F-6C5E-951C-EE0E-F32DFAEC3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2851-2087-4256-90B7-B6C97E29704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1D0812-DDE1-18AE-610D-F417BC279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4360F2-ECFA-6B36-4535-F76C897A6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5ECF-CDCA-47C9-8766-0EE5D362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02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E3BF6-7C1A-9B1F-C68B-FF449BB9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FEDE5-ACB6-75C3-0170-085CC3426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133AC8-8409-FEDE-A552-39B06F70FE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B9C703-20B8-598B-6AA8-876F8897C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2851-2087-4256-90B7-B6C97E29704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C1C9B7-7FCC-48A0-2101-66F34E9E2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BD934E-1E75-5B93-307C-0325821A0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5ECF-CDCA-47C9-8766-0EE5D362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396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EB203-D695-D64C-2D87-AC685F5A7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176F2D-D88C-A7F1-6EA1-861B82F31EE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8159B0-B7D1-46C4-5550-51C9013C21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3A947C-F151-5C11-8C10-B334AB6CA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2851-2087-4256-90B7-B6C97E29704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DB6628-5C7D-014E-BE0B-092A44091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BAA257-E75E-6864-1097-158E0D0AC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5ECF-CDCA-47C9-8766-0EE5D362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983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D2BE0-DB4B-D37D-F384-09FDB5710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DF1B0C-7EFA-1270-E8F6-535BF6B957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3A148-A522-E638-5482-7AB30C234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2851-2087-4256-90B7-B6C97E29704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8CC68F-AB1C-6B43-4A28-62E6675E9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86FEB3-C3B4-72C2-5113-C6BE75375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5ECF-CDCA-47C9-8766-0EE5D362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852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708D73-55D4-94C4-68D2-045B8474B6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88D47C-62E7-A9AE-01D8-08AC45A314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7A26DF-26F1-1D00-9D05-8AE5CD27B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2851-2087-4256-90B7-B6C97E29704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61E93D-9505-3547-E860-3C923FCAF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BA3898-04CA-0B4D-3F00-568DF1588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5ECF-CDCA-47C9-8766-0EE5D362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30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14B0A9-0186-497C-8711-C9C8F6415D24}" type="datetime1">
              <a:rPr lang="en-US" smtClean="0"/>
              <a:t>10/24/2026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461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8AD5E6-AB17-ABBD-9DC7-63D604649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99464-2252-009E-44B4-B60DA20458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B21B54-AA17-ED3B-5515-3C8458B08B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DE2851-2087-4256-90B7-B6C97E29704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A85D9-3796-99E5-8383-45F2EDEA04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000" y="6604000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DB11B9-5ADC-5309-DEB7-1BE1B34F65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FB5ECF-CDCA-47C9-8766-0EE5D362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899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5000" y="6604000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829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987C49-136A-F915-4150-9A83720FE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44731117-3976-4491-A1BD-0E0F5020AD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0073BCFC-A707-B537-BEF3-666086705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A6211C-4BD7-6F98-0607-29C465598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467" y="6356350"/>
            <a:ext cx="11237976" cy="5016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Public Domain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A1D6FF-0148-D740-6D22-77BCBBAC51B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213814"/>
            <a:ext cx="10287000" cy="243037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F9E1AC2-D381-498C-E4A5-989E8FCE8ACF}"/>
              </a:ext>
            </a:extLst>
          </p:cNvPr>
          <p:cNvSpPr txBox="1"/>
          <p:nvPr/>
        </p:nvSpPr>
        <p:spPr>
          <a:xfrm>
            <a:off x="9610344" y="6446520"/>
            <a:ext cx="2190793" cy="307777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sz="1400">
                <a:solidFill>
                  <a:srgbClr val="BFBFBF"/>
                </a:solidFill>
              </a:rPr>
              <a:t>Prepared by </a:t>
            </a:r>
            <a:r>
              <a:rPr lang="en-US" sz="1400" b="1">
                <a:solidFill>
                  <a:srgbClr val="BFBFBF"/>
                </a:solidFill>
              </a:rPr>
              <a:t>Mobile Hymns</a:t>
            </a:r>
          </a:p>
        </p:txBody>
      </p:sp>
    </p:spTree>
    <p:extLst>
      <p:ext uri="{BB962C8B-B14F-4D97-AF65-F5344CB8AC3E}">
        <p14:creationId xmlns:p14="http://schemas.microsoft.com/office/powerpoint/2010/main" val="1358353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DD4A3FE-2827-5FBB-028F-8FDCAB5C1B8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029F521-5EA6-8EE4-67CF-A5134D7D4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531995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F9D45-83B1-7098-0A5E-582C7C6E9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BD9C89F-4B40-81F1-DD29-B180D38CD4A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DF095A8-8A0D-2DF4-39FD-56A7B9195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3271942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16871-A292-1264-5091-9D887CA14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F2236C0-0DFA-0B36-9F5B-764E163E256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0482D28E-473D-338B-7011-6C714D955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53058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013CE-9CC9-DEDF-E996-7F5C0D2DC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3B06157-9DB1-006C-8D8C-C516C358F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7777C1E-0157-0F71-1BF9-66A40F046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623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3491270-00EE-3F52-2646-54D8E2B6484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CFB6BCB-1396-A0FB-A383-95EFA1513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979967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22426CF-BC7A-9A29-8294-3A063DF86B0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3DE2003-3294-A835-945E-37D90F87A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385339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26F1C-FCDA-E9BC-0A4E-C0251F351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1E427BD-F8CF-CC87-D8FF-EA15F9C5DEE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B423A05-7158-63B7-9763-B15D46142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906811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4180F-FB2D-9757-3AEE-443168A8D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D165ED7-C89B-867F-0D2F-8B973693C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46A15BC-C53E-8488-D999-28AC479C99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516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ADB9747-4099-874E-0DA9-4BC1236124D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7DB3C6A-D3CC-B434-B351-B8CF7D72D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6173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A1F26BE-ECD5-AA66-B410-422E312788F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13A3FCDB-E456-CDF5-DE45-5982DE495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3931189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03842-603D-3E23-12D3-6DCC729E5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4B45F2A-9853-6AF2-61E2-1990301E93A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CE008701-AB26-F252-D96F-B527244E9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740131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7ABC4-3041-8BEA-4778-9F90E6393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B052526-529E-F404-5F40-5579D04E7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1EA0673-CFB5-A95E-CF80-03E6304AAA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843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01BF830-C980-31EC-0BC6-63A3079D265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6E393B9-3291-3711-882A-CEEE4600F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722529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E2F8964-3CD5-ED83-2739-B7F63200564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3FBD9DC-307E-666D-694C-E0EF57A72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4749316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0F160-C78A-9260-055A-1B6E4CB2B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249A280-9975-29DC-9639-B1C36155334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FDA699-6A25-B5F9-A2E2-19A4FA36C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309181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67F49-DE34-F38A-F849-7A48ABD9C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6A0434F-6ACA-2CBA-4075-47BFC89FC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3DBA676-7CCC-6DD2-A48E-688281F26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615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81</Words>
  <Application>Microsoft Office PowerPoint</Application>
  <PresentationFormat>Widescreen</PresentationFormat>
  <Paragraphs>20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Gothard, Sarah</dc:creator>
  <cp:lastModifiedBy>Gothard, Sarah</cp:lastModifiedBy>
  <cp:revision>3</cp:revision>
  <dcterms:created xsi:type="dcterms:W3CDTF">2026-10-17T18:47:08Z</dcterms:created>
  <dcterms:modified xsi:type="dcterms:W3CDTF">2026-10-24T17:12:44Z</dcterms:modified>
</cp:coreProperties>
</file>