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9"/>
  </p:notesMasterIdLst>
  <p:handoutMasterIdLst>
    <p:handoutMasterId r:id="rId10"/>
  </p:handoutMasterIdLst>
  <p:sldIdLst>
    <p:sldId id="275" r:id="rId2"/>
    <p:sldId id="271" r:id="rId3"/>
    <p:sldId id="277" r:id="rId4"/>
    <p:sldId id="278" r:id="rId5"/>
    <p:sldId id="279" r:id="rId6"/>
    <p:sldId id="280" r:id="rId7"/>
    <p:sldId id="28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E4233-83E1-4673-96EE-BB24E33CDA96}" v="19" dt="2020-01-23T15:10:31.58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2449" autoAdjust="0"/>
  </p:normalViewPr>
  <p:slideViewPr>
    <p:cSldViewPr snapToGrid="0" showGuides="1">
      <p:cViewPr varScale="1">
        <p:scale>
          <a:sx n="66" d="100"/>
          <a:sy n="66" d="100"/>
        </p:scale>
        <p:origin x="19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697D12BF-FEEB-428E-9D20-852C673867F7}"/>
    <pc:docChg chg="undo custSel addSld delSld modSld">
      <pc:chgData name="Sarah Gothard" userId="0e53f415fda5f162" providerId="LiveId" clId="{697D12BF-FEEB-428E-9D20-852C673867F7}" dt="2020-01-23T15:10:39.339" v="104" actId="1076"/>
      <pc:docMkLst>
        <pc:docMk/>
      </pc:docMkLst>
      <pc:sldChg chg="addSp delSp modSp">
        <pc:chgData name="Sarah Gothard" userId="0e53f415fda5f162" providerId="LiveId" clId="{697D12BF-FEEB-428E-9D20-852C673867F7}" dt="2020-01-23T14:37:21.410" v="14" actId="1076"/>
        <pc:sldMkLst>
          <pc:docMk/>
          <pc:sldMk cId="471360905" sldId="271"/>
        </pc:sldMkLst>
        <pc:picChg chg="add mod">
          <ac:chgData name="Sarah Gothard" userId="0e53f415fda5f162" providerId="LiveId" clId="{697D12BF-FEEB-428E-9D20-852C673867F7}" dt="2020-01-23T14:37:21.410" v="14" actId="1076"/>
          <ac:picMkLst>
            <pc:docMk/>
            <pc:sldMk cId="471360905" sldId="271"/>
            <ac:picMk id="3" creationId="{A486D979-050A-4FDC-BC57-F76C7A5DF6B8}"/>
          </ac:picMkLst>
        </pc:picChg>
        <pc:picChg chg="del">
          <ac:chgData name="Sarah Gothard" userId="0e53f415fda5f162" providerId="LiveId" clId="{697D12BF-FEEB-428E-9D20-852C673867F7}" dt="2020-01-23T14:34:38.406" v="1" actId="478"/>
          <ac:picMkLst>
            <pc:docMk/>
            <pc:sldMk cId="471360905" sldId="271"/>
            <ac:picMk id="4" creationId="{B8240B9B-1977-4E8A-A77E-E963EB24E7E0}"/>
          </ac:picMkLst>
        </pc:picChg>
      </pc:sldChg>
      <pc:sldChg chg="addSp delSp modSp">
        <pc:chgData name="Sarah Gothard" userId="0e53f415fda5f162" providerId="LiveId" clId="{697D12BF-FEEB-428E-9D20-852C673867F7}" dt="2020-01-23T14:35:17.201" v="8" actId="1076"/>
        <pc:sldMkLst>
          <pc:docMk/>
          <pc:sldMk cId="236071845" sldId="275"/>
        </pc:sldMkLst>
        <pc:picChg chg="add mod">
          <ac:chgData name="Sarah Gothard" userId="0e53f415fda5f162" providerId="LiveId" clId="{697D12BF-FEEB-428E-9D20-852C673867F7}" dt="2020-01-23T14:35:17.201" v="8" actId="1076"/>
          <ac:picMkLst>
            <pc:docMk/>
            <pc:sldMk cId="236071845" sldId="275"/>
            <ac:picMk id="3" creationId="{B206C49B-08BB-477A-8D95-5435191F8700}"/>
          </ac:picMkLst>
        </pc:picChg>
        <pc:picChg chg="del">
          <ac:chgData name="Sarah Gothard" userId="0e53f415fda5f162" providerId="LiveId" clId="{697D12BF-FEEB-428E-9D20-852C673867F7}" dt="2020-01-23T14:34:36.421" v="0" actId="478"/>
          <ac:picMkLst>
            <pc:docMk/>
            <pc:sldMk cId="236071845" sldId="275"/>
            <ac:picMk id="6" creationId="{6103FCC8-3CEC-41E3-B384-C61DABE1A796}"/>
          </ac:picMkLst>
        </pc:picChg>
      </pc:sldChg>
      <pc:sldChg chg="addSp delSp modSp">
        <pc:chgData name="Sarah Gothard" userId="0e53f415fda5f162" providerId="LiveId" clId="{697D12BF-FEEB-428E-9D20-852C673867F7}" dt="2020-01-23T14:41:53.148" v="30" actId="1076"/>
        <pc:sldMkLst>
          <pc:docMk/>
          <pc:sldMk cId="1076038761" sldId="277"/>
        </pc:sldMkLst>
        <pc:picChg chg="add mod">
          <ac:chgData name="Sarah Gothard" userId="0e53f415fda5f162" providerId="LiveId" clId="{697D12BF-FEEB-428E-9D20-852C673867F7}" dt="2020-01-23T14:41:53.148" v="30" actId="1076"/>
          <ac:picMkLst>
            <pc:docMk/>
            <pc:sldMk cId="1076038761" sldId="277"/>
            <ac:picMk id="3" creationId="{33045A83-3DD5-411E-A0AC-218ADFD593F4}"/>
          </ac:picMkLst>
        </pc:picChg>
        <pc:picChg chg="del">
          <ac:chgData name="Sarah Gothard" userId="0e53f415fda5f162" providerId="LiveId" clId="{697D12BF-FEEB-428E-9D20-852C673867F7}" dt="2020-01-23T14:34:40.096" v="2" actId="478"/>
          <ac:picMkLst>
            <pc:docMk/>
            <pc:sldMk cId="1076038761" sldId="277"/>
            <ac:picMk id="4" creationId="{AF5572CC-D2B2-4498-874B-8CCAF35F2808}"/>
          </ac:picMkLst>
        </pc:picChg>
      </pc:sldChg>
      <pc:sldChg chg="addSp delSp modSp">
        <pc:chgData name="Sarah Gothard" userId="0e53f415fda5f162" providerId="LiveId" clId="{697D12BF-FEEB-428E-9D20-852C673867F7}" dt="2020-01-23T15:09:43.597" v="100" actId="1076"/>
        <pc:sldMkLst>
          <pc:docMk/>
          <pc:sldMk cId="3630326566" sldId="278"/>
        </pc:sldMkLst>
        <pc:picChg chg="add del mod">
          <ac:chgData name="Sarah Gothard" userId="0e53f415fda5f162" providerId="LiveId" clId="{697D12BF-FEEB-428E-9D20-852C673867F7}" dt="2020-01-23T15:06:41.085" v="88" actId="478"/>
          <ac:picMkLst>
            <pc:docMk/>
            <pc:sldMk cId="3630326566" sldId="278"/>
            <ac:picMk id="3" creationId="{268F8905-5A77-4505-B860-67826A964F2F}"/>
          </ac:picMkLst>
        </pc:picChg>
        <pc:picChg chg="del">
          <ac:chgData name="Sarah Gothard" userId="0e53f415fda5f162" providerId="LiveId" clId="{697D12BF-FEEB-428E-9D20-852C673867F7}" dt="2020-01-23T14:38:39.915" v="15" actId="478"/>
          <ac:picMkLst>
            <pc:docMk/>
            <pc:sldMk cId="3630326566" sldId="278"/>
            <ac:picMk id="4" creationId="{B5D8112F-3AEB-419C-BB64-0CBABFAF5D62}"/>
          </ac:picMkLst>
        </pc:picChg>
        <pc:picChg chg="add del mod">
          <ac:chgData name="Sarah Gothard" userId="0e53f415fda5f162" providerId="LiveId" clId="{697D12BF-FEEB-428E-9D20-852C673867F7}" dt="2020-01-23T14:50:41.990" v="56"/>
          <ac:picMkLst>
            <pc:docMk/>
            <pc:sldMk cId="3630326566" sldId="278"/>
            <ac:picMk id="5" creationId="{D984D3F6-E59B-4963-B6AE-5885105E9069}"/>
          </ac:picMkLst>
        </pc:picChg>
        <pc:picChg chg="add del mod">
          <ac:chgData name="Sarah Gothard" userId="0e53f415fda5f162" providerId="LiveId" clId="{697D12BF-FEEB-428E-9D20-852C673867F7}" dt="2020-01-23T15:09:36.673" v="97" actId="478"/>
          <ac:picMkLst>
            <pc:docMk/>
            <pc:sldMk cId="3630326566" sldId="278"/>
            <ac:picMk id="6" creationId="{027AF7C6-0FFF-4ED6-AD7F-745FF0C5AABC}"/>
          </ac:picMkLst>
        </pc:picChg>
        <pc:picChg chg="add mod">
          <ac:chgData name="Sarah Gothard" userId="0e53f415fda5f162" providerId="LiveId" clId="{697D12BF-FEEB-428E-9D20-852C673867F7}" dt="2020-01-23T15:09:43.597" v="100" actId="1076"/>
          <ac:picMkLst>
            <pc:docMk/>
            <pc:sldMk cId="3630326566" sldId="278"/>
            <ac:picMk id="7" creationId="{1605BB5E-2456-4EB4-BF81-0EAD6435A32F}"/>
          </ac:picMkLst>
        </pc:picChg>
      </pc:sldChg>
      <pc:sldChg chg="addSp delSp modSp">
        <pc:chgData name="Sarah Gothard" userId="0e53f415fda5f162" providerId="LiveId" clId="{697D12BF-FEEB-428E-9D20-852C673867F7}" dt="2020-01-23T15:08:18.644" v="96" actId="1076"/>
        <pc:sldMkLst>
          <pc:docMk/>
          <pc:sldMk cId="4205638258" sldId="279"/>
        </pc:sldMkLst>
        <pc:picChg chg="add del mod">
          <ac:chgData name="Sarah Gothard" userId="0e53f415fda5f162" providerId="LiveId" clId="{697D12BF-FEEB-428E-9D20-852C673867F7}" dt="2020-01-23T15:08:01.477" v="92" actId="478"/>
          <ac:picMkLst>
            <pc:docMk/>
            <pc:sldMk cId="4205638258" sldId="279"/>
            <ac:picMk id="3" creationId="{0D76E5A8-3CDE-4300-A8AA-72CB2C89EF95}"/>
          </ac:picMkLst>
        </pc:picChg>
        <pc:picChg chg="add mod">
          <ac:chgData name="Sarah Gothard" userId="0e53f415fda5f162" providerId="LiveId" clId="{697D12BF-FEEB-428E-9D20-852C673867F7}" dt="2020-01-23T15:08:18.644" v="96" actId="1076"/>
          <ac:picMkLst>
            <pc:docMk/>
            <pc:sldMk cId="4205638258" sldId="279"/>
            <ac:picMk id="4" creationId="{911DDE2F-DE70-459D-B8BD-E2644996849D}"/>
          </ac:picMkLst>
        </pc:picChg>
        <pc:picChg chg="del">
          <ac:chgData name="Sarah Gothard" userId="0e53f415fda5f162" providerId="LiveId" clId="{697D12BF-FEEB-428E-9D20-852C673867F7}" dt="2020-01-23T14:38:53.118" v="19" actId="478"/>
          <ac:picMkLst>
            <pc:docMk/>
            <pc:sldMk cId="4205638258" sldId="279"/>
            <ac:picMk id="6" creationId="{60BEBB5E-CEAE-4C5F-A818-0CFE38F5B6DA}"/>
          </ac:picMkLst>
        </pc:picChg>
      </pc:sldChg>
      <pc:sldChg chg="addSp delSp modSp">
        <pc:chgData name="Sarah Gothard" userId="0e53f415fda5f162" providerId="LiveId" clId="{697D12BF-FEEB-428E-9D20-852C673867F7}" dt="2020-01-23T15:10:39.339" v="104" actId="1076"/>
        <pc:sldMkLst>
          <pc:docMk/>
          <pc:sldMk cId="2399139406" sldId="280"/>
        </pc:sldMkLst>
        <pc:picChg chg="add del mod">
          <ac:chgData name="Sarah Gothard" userId="0e53f415fda5f162" providerId="LiveId" clId="{697D12BF-FEEB-428E-9D20-852C673867F7}" dt="2020-01-23T15:10:31.224" v="101" actId="478"/>
          <ac:picMkLst>
            <pc:docMk/>
            <pc:sldMk cId="2399139406" sldId="280"/>
            <ac:picMk id="3" creationId="{CE56887A-35E1-46B8-AA65-96C4FAFD7761}"/>
          </ac:picMkLst>
        </pc:picChg>
        <pc:picChg chg="del">
          <ac:chgData name="Sarah Gothard" userId="0e53f415fda5f162" providerId="LiveId" clId="{697D12BF-FEEB-428E-9D20-852C673867F7}" dt="2020-01-23T14:38:55.474" v="20" actId="478"/>
          <ac:picMkLst>
            <pc:docMk/>
            <pc:sldMk cId="2399139406" sldId="280"/>
            <ac:picMk id="4" creationId="{FB856089-8C64-45E8-BC04-B5659D674B52}"/>
          </ac:picMkLst>
        </pc:picChg>
        <pc:picChg chg="add del mod">
          <ac:chgData name="Sarah Gothard" userId="0e53f415fda5f162" providerId="LiveId" clId="{697D12BF-FEEB-428E-9D20-852C673867F7}" dt="2020-01-23T14:51:10.789" v="67"/>
          <ac:picMkLst>
            <pc:docMk/>
            <pc:sldMk cId="2399139406" sldId="280"/>
            <ac:picMk id="5" creationId="{D131F630-EBF8-4146-BB27-EFC23275B5D1}"/>
          </ac:picMkLst>
        </pc:picChg>
        <pc:picChg chg="add mod">
          <ac:chgData name="Sarah Gothard" userId="0e53f415fda5f162" providerId="LiveId" clId="{697D12BF-FEEB-428E-9D20-852C673867F7}" dt="2020-01-23T15:10:39.339" v="104" actId="1076"/>
          <ac:picMkLst>
            <pc:docMk/>
            <pc:sldMk cId="2399139406" sldId="280"/>
            <ac:picMk id="6" creationId="{3A603C40-086D-4D76-B628-A6E4857D328A}"/>
          </ac:picMkLst>
        </pc:picChg>
      </pc:sldChg>
      <pc:sldChg chg="addSp delSp modSp">
        <pc:chgData name="Sarah Gothard" userId="0e53f415fda5f162" providerId="LiveId" clId="{697D12BF-FEEB-428E-9D20-852C673867F7}" dt="2020-01-23T14:52:05.860" v="86"/>
        <pc:sldMkLst>
          <pc:docMk/>
          <pc:sldMk cId="2201556346" sldId="281"/>
        </pc:sldMkLst>
        <pc:picChg chg="add del mod">
          <ac:chgData name="Sarah Gothard" userId="0e53f415fda5f162" providerId="LiveId" clId="{697D12BF-FEEB-428E-9D20-852C673867F7}" dt="2020-01-23T14:51:05.194" v="62"/>
          <ac:picMkLst>
            <pc:docMk/>
            <pc:sldMk cId="2201556346" sldId="281"/>
            <ac:picMk id="3" creationId="{3BD7FB57-AA84-4964-829E-DE0E2A70AEDE}"/>
          </ac:picMkLst>
        </pc:picChg>
        <pc:picChg chg="del">
          <ac:chgData name="Sarah Gothard" userId="0e53f415fda5f162" providerId="LiveId" clId="{697D12BF-FEEB-428E-9D20-852C673867F7}" dt="2020-01-23T14:38:57.518" v="21" actId="478"/>
          <ac:picMkLst>
            <pc:docMk/>
            <pc:sldMk cId="2201556346" sldId="281"/>
            <ac:picMk id="6" creationId="{2B6D5854-D790-47A3-AF6C-2DD24C9C46F8}"/>
          </ac:picMkLst>
        </pc:picChg>
        <pc:picChg chg="add">
          <ac:chgData name="Sarah Gothard" userId="0e53f415fda5f162" providerId="LiveId" clId="{697D12BF-FEEB-428E-9D20-852C673867F7}" dt="2020-01-23T14:52:05.860" v="86"/>
          <ac:picMkLst>
            <pc:docMk/>
            <pc:sldMk cId="2201556346" sldId="281"/>
            <ac:picMk id="7" creationId="{66B02C02-5C4B-4295-8A7C-ABFA7FF3B82F}"/>
          </ac:picMkLst>
        </pc:picChg>
      </pc:sldChg>
      <pc:sldChg chg="delSp add del setBg delDesignElem">
        <pc:chgData name="Sarah Gothard" userId="0e53f415fda5f162" providerId="LiveId" clId="{697D12BF-FEEB-428E-9D20-852C673867F7}" dt="2020-01-23T14:51:41.135" v="77" actId="2696"/>
        <pc:sldMkLst>
          <pc:docMk/>
          <pc:sldMk cId="2816528042" sldId="282"/>
        </pc:sldMkLst>
        <pc:spChg chg="del">
          <ac:chgData name="Sarah Gothard" userId="0e53f415fda5f162" providerId="LiveId" clId="{697D12BF-FEEB-428E-9D20-852C673867F7}" dt="2020-01-23T14:51:15.716" v="76"/>
          <ac:spMkLst>
            <pc:docMk/>
            <pc:sldMk cId="2816528042" sldId="282"/>
            <ac:spMk id="8" creationId="{01D0AF59-99C3-4251-AB9A-C966C6AD4400}"/>
          </ac:spMkLst>
        </pc:spChg>
        <pc:spChg chg="del">
          <ac:chgData name="Sarah Gothard" userId="0e53f415fda5f162" providerId="LiveId" clId="{697D12BF-FEEB-428E-9D20-852C673867F7}" dt="2020-01-23T14:51:15.716" v="76"/>
          <ac:spMkLst>
            <pc:docMk/>
            <pc:sldMk cId="2816528042" sldId="282"/>
            <ac:spMk id="10" creationId="{1855405F-37A2-4869-9154-F8BE3BECE6C3}"/>
          </ac:spMkLst>
        </pc:spChg>
      </pc:sldChg>
      <pc:sldChg chg="del">
        <pc:chgData name="Sarah Gothard" userId="0e53f415fda5f162" providerId="LiveId" clId="{697D12BF-FEEB-428E-9D20-852C673867F7}" dt="2020-01-23T14:39:02.344" v="22" actId="2696"/>
        <pc:sldMkLst>
          <pc:docMk/>
          <pc:sldMk cId="3565948218" sldId="282"/>
        </pc:sldMkLst>
      </pc:sldChg>
      <pc:sldChg chg="del">
        <pc:chgData name="Sarah Gothard" userId="0e53f415fda5f162" providerId="LiveId" clId="{697D12BF-FEEB-428E-9D20-852C673867F7}" dt="2020-01-23T14:39:02.362" v="23" actId="2696"/>
        <pc:sldMkLst>
          <pc:docMk/>
          <pc:sldMk cId="1656366018" sldId="283"/>
        </pc:sldMkLst>
      </pc:sldChg>
      <pc:sldChg chg="delSp add del setBg delDesignElem">
        <pc:chgData name="Sarah Gothard" userId="0e53f415fda5f162" providerId="LiveId" clId="{697D12BF-FEEB-428E-9D20-852C673867F7}" dt="2020-01-23T14:51:41.922" v="78" actId="2696"/>
        <pc:sldMkLst>
          <pc:docMk/>
          <pc:sldMk cId="2445878988" sldId="283"/>
        </pc:sldMkLst>
        <pc:spChg chg="del">
          <ac:chgData name="Sarah Gothard" userId="0e53f415fda5f162" providerId="LiveId" clId="{697D12BF-FEEB-428E-9D20-852C673867F7}" dt="2020-01-23T14:51:15.716" v="76"/>
          <ac:spMkLst>
            <pc:docMk/>
            <pc:sldMk cId="2445878988" sldId="283"/>
            <ac:spMk id="8" creationId="{01D0AF59-99C3-4251-AB9A-C966C6AD4400}"/>
          </ac:spMkLst>
        </pc:spChg>
        <pc:spChg chg="del">
          <ac:chgData name="Sarah Gothard" userId="0e53f415fda5f162" providerId="LiveId" clId="{697D12BF-FEEB-428E-9D20-852C673867F7}" dt="2020-01-23T14:51:15.716" v="76"/>
          <ac:spMkLst>
            <pc:docMk/>
            <pc:sldMk cId="2445878988" sldId="283"/>
            <ac:spMk id="10" creationId="{1855405F-37A2-4869-9154-F8BE3BECE6C3}"/>
          </ac:spMkLst>
        </pc:spChg>
      </pc:sldChg>
      <pc:sldChg chg="delSp add del setBg delDesignElem">
        <pc:chgData name="Sarah Gothard" userId="0e53f415fda5f162" providerId="LiveId" clId="{697D12BF-FEEB-428E-9D20-852C673867F7}" dt="2020-01-23T14:51:54.388" v="79" actId="2696"/>
        <pc:sldMkLst>
          <pc:docMk/>
          <pc:sldMk cId="3974986830" sldId="284"/>
        </pc:sldMkLst>
        <pc:spChg chg="del">
          <ac:chgData name="Sarah Gothard" userId="0e53f415fda5f162" providerId="LiveId" clId="{697D12BF-FEEB-428E-9D20-852C673867F7}" dt="2020-01-23T14:51:15.716" v="76"/>
          <ac:spMkLst>
            <pc:docMk/>
            <pc:sldMk cId="3974986830" sldId="284"/>
            <ac:spMk id="8" creationId="{01D0AF59-99C3-4251-AB9A-C966C6AD4400}"/>
          </ac:spMkLst>
        </pc:spChg>
        <pc:spChg chg="del">
          <ac:chgData name="Sarah Gothard" userId="0e53f415fda5f162" providerId="LiveId" clId="{697D12BF-FEEB-428E-9D20-852C673867F7}" dt="2020-01-23T14:51:15.716" v="76"/>
          <ac:spMkLst>
            <pc:docMk/>
            <pc:sldMk cId="3974986830" sldId="284"/>
            <ac:spMk id="10" creationId="{1855405F-37A2-4869-9154-F8BE3BECE6C3}"/>
          </ac:spMkLst>
        </pc:spChg>
      </pc:sldChg>
      <pc:sldChg chg="delSp add del setBg delDesignElem">
        <pc:chgData name="Sarah Gothard" userId="0e53f415fda5f162" providerId="LiveId" clId="{697D12BF-FEEB-428E-9D20-852C673867F7}" dt="2020-01-23T14:51:55.130" v="80" actId="2696"/>
        <pc:sldMkLst>
          <pc:docMk/>
          <pc:sldMk cId="2240588225" sldId="285"/>
        </pc:sldMkLst>
        <pc:spChg chg="del">
          <ac:chgData name="Sarah Gothard" userId="0e53f415fda5f162" providerId="LiveId" clId="{697D12BF-FEEB-428E-9D20-852C673867F7}" dt="2020-01-23T14:51:15.716" v="76"/>
          <ac:spMkLst>
            <pc:docMk/>
            <pc:sldMk cId="2240588225" sldId="285"/>
            <ac:spMk id="8" creationId="{01D0AF59-99C3-4251-AB9A-C966C6AD4400}"/>
          </ac:spMkLst>
        </pc:spChg>
        <pc:spChg chg="del">
          <ac:chgData name="Sarah Gothard" userId="0e53f415fda5f162" providerId="LiveId" clId="{697D12BF-FEEB-428E-9D20-852C673867F7}" dt="2020-01-23T14:51:15.716" v="76"/>
          <ac:spMkLst>
            <pc:docMk/>
            <pc:sldMk cId="2240588225" sldId="285"/>
            <ac:spMk id="10" creationId="{1855405F-37A2-4869-9154-F8BE3BECE6C3}"/>
          </ac:spMkLst>
        </pc:spChg>
      </pc:sldChg>
      <pc:sldChg chg="delSp add del setBg delDesignElem">
        <pc:chgData name="Sarah Gothard" userId="0e53f415fda5f162" providerId="LiveId" clId="{697D12BF-FEEB-428E-9D20-852C673867F7}" dt="2020-01-23T14:51:55.712" v="81" actId="2696"/>
        <pc:sldMkLst>
          <pc:docMk/>
          <pc:sldMk cId="519292781" sldId="286"/>
        </pc:sldMkLst>
        <pc:spChg chg="del">
          <ac:chgData name="Sarah Gothard" userId="0e53f415fda5f162" providerId="LiveId" clId="{697D12BF-FEEB-428E-9D20-852C673867F7}" dt="2020-01-23T14:51:15.716" v="76"/>
          <ac:spMkLst>
            <pc:docMk/>
            <pc:sldMk cId="519292781" sldId="286"/>
            <ac:spMk id="8" creationId="{01D0AF59-99C3-4251-AB9A-C966C6AD4400}"/>
          </ac:spMkLst>
        </pc:spChg>
        <pc:spChg chg="del">
          <ac:chgData name="Sarah Gothard" userId="0e53f415fda5f162" providerId="LiveId" clId="{697D12BF-FEEB-428E-9D20-852C673867F7}" dt="2020-01-23T14:51:15.716" v="76"/>
          <ac:spMkLst>
            <pc:docMk/>
            <pc:sldMk cId="519292781" sldId="286"/>
            <ac:spMk id="10" creationId="{1855405F-37A2-4869-9154-F8BE3BECE6C3}"/>
          </ac:spMkLst>
        </pc:spChg>
      </pc:sldChg>
      <pc:sldChg chg="del">
        <pc:chgData name="Sarah Gothard" userId="0e53f415fda5f162" providerId="LiveId" clId="{697D12BF-FEEB-428E-9D20-852C673867F7}" dt="2020-01-23T14:39:02.376" v="24" actId="2696"/>
        <pc:sldMkLst>
          <pc:docMk/>
          <pc:sldMk cId="3582536131" sldId="286"/>
        </pc:sldMkLst>
      </pc:sldChg>
      <pc:sldChg chg="delSp add del setBg delDesignElem">
        <pc:chgData name="Sarah Gothard" userId="0e53f415fda5f162" providerId="LiveId" clId="{697D12BF-FEEB-428E-9D20-852C673867F7}" dt="2020-01-23T14:51:56.323" v="82" actId="2696"/>
        <pc:sldMkLst>
          <pc:docMk/>
          <pc:sldMk cId="2998202684" sldId="287"/>
        </pc:sldMkLst>
        <pc:spChg chg="del">
          <ac:chgData name="Sarah Gothard" userId="0e53f415fda5f162" providerId="LiveId" clId="{697D12BF-FEEB-428E-9D20-852C673867F7}" dt="2020-01-23T14:51:15.716" v="76"/>
          <ac:spMkLst>
            <pc:docMk/>
            <pc:sldMk cId="2998202684" sldId="287"/>
            <ac:spMk id="8" creationId="{01D0AF59-99C3-4251-AB9A-C966C6AD4400}"/>
          </ac:spMkLst>
        </pc:spChg>
        <pc:spChg chg="del">
          <ac:chgData name="Sarah Gothard" userId="0e53f415fda5f162" providerId="LiveId" clId="{697D12BF-FEEB-428E-9D20-852C673867F7}" dt="2020-01-23T14:51:15.716" v="76"/>
          <ac:spMkLst>
            <pc:docMk/>
            <pc:sldMk cId="2998202684" sldId="287"/>
            <ac:spMk id="10" creationId="{1855405F-37A2-4869-9154-F8BE3BECE6C3}"/>
          </ac:spMkLst>
        </pc:spChg>
      </pc:sldChg>
      <pc:sldChg chg="delSp add del setBg delDesignElem">
        <pc:chgData name="Sarah Gothard" userId="0e53f415fda5f162" providerId="LiveId" clId="{697D12BF-FEEB-428E-9D20-852C673867F7}" dt="2020-01-23T14:52:08.562" v="87" actId="2696"/>
        <pc:sldMkLst>
          <pc:docMk/>
          <pc:sldMk cId="2554045591" sldId="288"/>
        </pc:sldMkLst>
        <pc:spChg chg="del">
          <ac:chgData name="Sarah Gothard" userId="0e53f415fda5f162" providerId="LiveId" clId="{697D12BF-FEEB-428E-9D20-852C673867F7}" dt="2020-01-23T14:51:15.716" v="76"/>
          <ac:spMkLst>
            <pc:docMk/>
            <pc:sldMk cId="2554045591" sldId="288"/>
            <ac:spMk id="8" creationId="{01D0AF59-99C3-4251-AB9A-C966C6AD4400}"/>
          </ac:spMkLst>
        </pc:spChg>
        <pc:spChg chg="del">
          <ac:chgData name="Sarah Gothard" userId="0e53f415fda5f162" providerId="LiveId" clId="{697D12BF-FEEB-428E-9D20-852C673867F7}" dt="2020-01-23T14:51:15.716" v="76"/>
          <ac:spMkLst>
            <pc:docMk/>
            <pc:sldMk cId="2554045591" sldId="288"/>
            <ac:spMk id="10" creationId="{1855405F-37A2-4869-9154-F8BE3BECE6C3}"/>
          </ac:spMkLst>
        </pc:spChg>
        <pc:picChg chg="del">
          <ac:chgData name="Sarah Gothard" userId="0e53f415fda5f162" providerId="LiveId" clId="{697D12BF-FEEB-428E-9D20-852C673867F7}" dt="2020-01-23T14:52:03.562" v="85"/>
          <ac:picMkLst>
            <pc:docMk/>
            <pc:sldMk cId="2554045591" sldId="288"/>
            <ac:picMk id="3" creationId="{3BD7FB57-AA84-4964-829E-DE0E2A70AED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173786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2</a:t>
            </a:fld>
            <a:endParaRPr lang="en-US"/>
          </a:p>
        </p:txBody>
      </p:sp>
    </p:spTree>
    <p:extLst>
      <p:ext uri="{BB962C8B-B14F-4D97-AF65-F5344CB8AC3E}">
        <p14:creationId xmlns:p14="http://schemas.microsoft.com/office/powerpoint/2010/main" val="68975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6</a:t>
            </a:fld>
            <a:endParaRPr lang="en-US"/>
          </a:p>
        </p:txBody>
      </p:sp>
    </p:spTree>
    <p:extLst>
      <p:ext uri="{BB962C8B-B14F-4D97-AF65-F5344CB8AC3E}">
        <p14:creationId xmlns:p14="http://schemas.microsoft.com/office/powerpoint/2010/main" val="337271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959431523"/>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05693512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9396318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6503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64393949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5141686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0354775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5060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8858404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8059887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81333502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5354453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44A5E8-EBEC-488E-AE66-5DA21A38EE26}"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8455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2727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73CAEB-D68E-468F-8E56-B4B66E1C0A61}"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35950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98C175-E6CD-4916-8689-413DF59FA2B7}" type="datetime1">
              <a:rPr lang="en-US" smtClean="0"/>
              <a:t>1/23/2020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1717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545375011"/>
      </p:ext>
    </p:extLst>
  </p:cSld>
  <p:clrMapOvr>
    <a:masterClrMapping/>
  </p:clrMapOvr>
  <p:hf sldNum="0"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272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1/23/2020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23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842808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1/23/2020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7491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5541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483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1/23/2020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10652628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10" r:id="rId20"/>
    <p:sldLayoutId id="2147483811" r:id="rId21"/>
    <p:sldLayoutId id="2147483723" r:id="rId22"/>
    <p:sldLayoutId id="2147483726" r:id="rId23"/>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A3E8B16-F1BD-4916-B0B7-39C0CC58351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B206C49B-08BB-477A-8D95-5435191F8700}"/>
              </a:ext>
            </a:extLst>
          </p:cNvPr>
          <p:cNvPicPr>
            <a:picLocks noChangeAspect="1"/>
          </p:cNvPicPr>
          <p:nvPr/>
        </p:nvPicPr>
        <p:blipFill>
          <a:blip r:embed="rId3"/>
          <a:stretch>
            <a:fillRect/>
          </a:stretch>
        </p:blipFill>
        <p:spPr>
          <a:xfrm>
            <a:off x="761020" y="2751304"/>
            <a:ext cx="10669959" cy="1355392"/>
          </a:xfrm>
          <a:prstGeom prst="rect">
            <a:avLst/>
          </a:prstGeom>
        </p:spPr>
      </p:pic>
    </p:spTree>
    <p:extLst>
      <p:ext uri="{BB962C8B-B14F-4D97-AF65-F5344CB8AC3E}">
        <p14:creationId xmlns:p14="http://schemas.microsoft.com/office/powerpoint/2010/main" val="23607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A486D979-050A-4FDC-BC57-F76C7A5DF6B8}"/>
              </a:ext>
            </a:extLst>
          </p:cNvPr>
          <p:cNvPicPr>
            <a:picLocks noChangeAspect="1"/>
          </p:cNvPicPr>
          <p:nvPr/>
        </p:nvPicPr>
        <p:blipFill>
          <a:blip r:embed="rId3"/>
          <a:stretch>
            <a:fillRect/>
          </a:stretch>
        </p:blipFill>
        <p:spPr>
          <a:xfrm>
            <a:off x="736600" y="524258"/>
            <a:ext cx="10718800" cy="5809483"/>
          </a:xfrm>
          <a:prstGeom prst="rect">
            <a:avLst/>
          </a:prstGeom>
        </p:spPr>
      </p:pic>
    </p:spTree>
    <p:extLst>
      <p:ext uri="{BB962C8B-B14F-4D97-AF65-F5344CB8AC3E}">
        <p14:creationId xmlns:p14="http://schemas.microsoft.com/office/powerpoint/2010/main" val="47136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33045A83-3DD5-411E-A0AC-218ADFD593F4}"/>
              </a:ext>
            </a:extLst>
          </p:cNvPr>
          <p:cNvPicPr>
            <a:picLocks noChangeAspect="1"/>
          </p:cNvPicPr>
          <p:nvPr/>
        </p:nvPicPr>
        <p:blipFill>
          <a:blip r:embed="rId2"/>
          <a:stretch>
            <a:fillRect/>
          </a:stretch>
        </p:blipFill>
        <p:spPr>
          <a:xfrm>
            <a:off x="660400" y="448434"/>
            <a:ext cx="10871200" cy="5961131"/>
          </a:xfrm>
          <a:prstGeom prst="rect">
            <a:avLst/>
          </a:prstGeom>
        </p:spPr>
      </p:pic>
    </p:spTree>
    <p:extLst>
      <p:ext uri="{BB962C8B-B14F-4D97-AF65-F5344CB8AC3E}">
        <p14:creationId xmlns:p14="http://schemas.microsoft.com/office/powerpoint/2010/main" val="107603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7" name="Picture 6">
            <a:extLst>
              <a:ext uri="{FF2B5EF4-FFF2-40B4-BE49-F238E27FC236}">
                <a16:creationId xmlns:a16="http://schemas.microsoft.com/office/drawing/2014/main" id="{1605BB5E-2456-4EB4-BF81-0EAD6435A32F}"/>
              </a:ext>
            </a:extLst>
          </p:cNvPr>
          <p:cNvPicPr>
            <a:picLocks noChangeAspect="1"/>
          </p:cNvPicPr>
          <p:nvPr/>
        </p:nvPicPr>
        <p:blipFill>
          <a:blip r:embed="rId2"/>
          <a:stretch>
            <a:fillRect/>
          </a:stretch>
        </p:blipFill>
        <p:spPr>
          <a:xfrm>
            <a:off x="762000" y="549390"/>
            <a:ext cx="10668000" cy="5759219"/>
          </a:xfrm>
          <a:prstGeom prst="rect">
            <a:avLst/>
          </a:prstGeom>
        </p:spPr>
      </p:pic>
    </p:spTree>
    <p:extLst>
      <p:ext uri="{BB962C8B-B14F-4D97-AF65-F5344CB8AC3E}">
        <p14:creationId xmlns:p14="http://schemas.microsoft.com/office/powerpoint/2010/main" val="363032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911DDE2F-DE70-459D-B8BD-E2644996849D}"/>
              </a:ext>
            </a:extLst>
          </p:cNvPr>
          <p:cNvPicPr>
            <a:picLocks noChangeAspect="1"/>
          </p:cNvPicPr>
          <p:nvPr/>
        </p:nvPicPr>
        <p:blipFill>
          <a:blip r:embed="rId2"/>
          <a:stretch>
            <a:fillRect/>
          </a:stretch>
        </p:blipFill>
        <p:spPr>
          <a:xfrm>
            <a:off x="791028" y="499714"/>
            <a:ext cx="10609943" cy="5839628"/>
          </a:xfrm>
          <a:prstGeom prst="rect">
            <a:avLst/>
          </a:prstGeom>
        </p:spPr>
      </p:pic>
    </p:spTree>
    <p:extLst>
      <p:ext uri="{BB962C8B-B14F-4D97-AF65-F5344CB8AC3E}">
        <p14:creationId xmlns:p14="http://schemas.microsoft.com/office/powerpoint/2010/main" val="420563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3A603C40-086D-4D76-B628-A6E4857D328A}"/>
              </a:ext>
            </a:extLst>
          </p:cNvPr>
          <p:cNvPicPr>
            <a:picLocks noChangeAspect="1"/>
          </p:cNvPicPr>
          <p:nvPr/>
        </p:nvPicPr>
        <p:blipFill>
          <a:blip r:embed="rId3"/>
          <a:stretch>
            <a:fillRect/>
          </a:stretch>
        </p:blipFill>
        <p:spPr>
          <a:xfrm>
            <a:off x="950685" y="629127"/>
            <a:ext cx="10290629" cy="5599745"/>
          </a:xfrm>
          <a:prstGeom prst="rect">
            <a:avLst/>
          </a:prstGeom>
        </p:spPr>
      </p:pic>
    </p:spTree>
    <p:extLst>
      <p:ext uri="{BB962C8B-B14F-4D97-AF65-F5344CB8AC3E}">
        <p14:creationId xmlns:p14="http://schemas.microsoft.com/office/powerpoint/2010/main" val="239913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7" name="Picture 6">
            <a:extLst>
              <a:ext uri="{FF2B5EF4-FFF2-40B4-BE49-F238E27FC236}">
                <a16:creationId xmlns:a16="http://schemas.microsoft.com/office/drawing/2014/main" id="{66B02C02-5C4B-4295-8A7C-ABFA7FF3B82F}"/>
              </a:ext>
            </a:extLst>
          </p:cNvPr>
          <p:cNvPicPr>
            <a:picLocks noChangeAspect="1"/>
          </p:cNvPicPr>
          <p:nvPr/>
        </p:nvPicPr>
        <p:blipFill>
          <a:blip r:embed="rId2"/>
          <a:stretch>
            <a:fillRect/>
          </a:stretch>
        </p:blipFill>
        <p:spPr>
          <a:xfrm>
            <a:off x="971477" y="608162"/>
            <a:ext cx="10249045" cy="5641676"/>
          </a:xfrm>
          <a:prstGeom prst="rect">
            <a:avLst/>
          </a:prstGeom>
        </p:spPr>
      </p:pic>
    </p:spTree>
    <p:extLst>
      <p:ext uri="{BB962C8B-B14F-4D97-AF65-F5344CB8AC3E}">
        <p14:creationId xmlns:p14="http://schemas.microsoft.com/office/powerpoint/2010/main" val="2201556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59</Words>
  <Application>Microsoft Office PowerPoint</Application>
  <PresentationFormat>Widescreen</PresentationFormat>
  <Paragraphs>11</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2020-01-21T19:27:24Z</dcterms:created>
  <dcterms:modified xsi:type="dcterms:W3CDTF">2020-01-23T15:10:40Z</dcterms:modified>
</cp:coreProperties>
</file>