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608" autoAdjust="0"/>
  </p:normalViewPr>
  <p:slideViewPr>
    <p:cSldViewPr snapToGrid="0" showGuides="1">
      <p:cViewPr varScale="1">
        <p:scale>
          <a:sx n="65" d="100"/>
          <a:sy n="65" d="100"/>
        </p:scale>
        <p:origin x="2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17E4C186-7CF9-427B-97A1-A18090524BED}"/>
  </pc:docChgLst>
  <pc:docChgLst>
    <pc:chgData name="Sarah Gothard" userId="0e53f415fda5f162" providerId="LiveId" clId="{2CC331B5-B8EB-491E-BB5D-BF7399CD1513}"/>
    <pc:docChg chg="custSel mod modSld">
      <pc:chgData name="Sarah Gothard" userId="0e53f415fda5f162" providerId="LiveId" clId="{2CC331B5-B8EB-491E-BB5D-BF7399CD1513}" dt="2019-10-02T22:56:45.807" v="8" actId="26606"/>
      <pc:docMkLst>
        <pc:docMk/>
      </pc:docMkLst>
      <pc:sldChg chg="addSp modSp mod setBg">
        <pc:chgData name="Sarah Gothard" userId="0e53f415fda5f162" providerId="LiveId" clId="{2CC331B5-B8EB-491E-BB5D-BF7399CD1513}" dt="2019-10-02T22:56:17.930" v="0" actId="26606"/>
        <pc:sldMkLst>
          <pc:docMk/>
          <pc:sldMk cId="2211167003" sldId="257"/>
        </pc:sldMkLst>
        <pc:spChg chg="mod ord">
          <ac:chgData name="Sarah Gothard" userId="0e53f415fda5f162" providerId="LiveId" clId="{2CC331B5-B8EB-491E-BB5D-BF7399CD1513}" dt="2019-10-02T22:56:17.930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2CC331B5-B8EB-491E-BB5D-BF7399CD1513}" dt="2019-10-02T22:56:17.930" v="0" actId="26606"/>
          <ac:spMkLst>
            <pc:docMk/>
            <pc:sldMk cId="2211167003" sldId="257"/>
            <ac:spMk id="10" creationId="{97B3FE1F-465D-4ECC-963E-411A6B9D0ED6}"/>
          </ac:spMkLst>
        </pc:spChg>
        <pc:spChg chg="add">
          <ac:chgData name="Sarah Gothard" userId="0e53f415fda5f162" providerId="LiveId" clId="{2CC331B5-B8EB-491E-BB5D-BF7399CD1513}" dt="2019-10-02T22:56:17.930" v="0" actId="26606"/>
          <ac:spMkLst>
            <pc:docMk/>
            <pc:sldMk cId="2211167003" sldId="257"/>
            <ac:spMk id="12" creationId="{6FF5F78A-2E17-423D-8913-F994DD012AAD}"/>
          </ac:spMkLst>
        </pc:spChg>
        <pc:picChg chg="mod">
          <ac:chgData name="Sarah Gothard" userId="0e53f415fda5f162" providerId="LiveId" clId="{2CC331B5-B8EB-491E-BB5D-BF7399CD1513}" dt="2019-10-02T22:56:17.930" v="0" actId="26606"/>
          <ac:picMkLst>
            <pc:docMk/>
            <pc:sldMk cId="2211167003" sldId="257"/>
            <ac:picMk id="2" creationId="{B9B084EA-CFFB-4CEC-8628-BC499DF8351B}"/>
          </ac:picMkLst>
        </pc:picChg>
      </pc:sldChg>
      <pc:sldChg chg="addSp modSp mod setBg">
        <pc:chgData name="Sarah Gothard" userId="0e53f415fda5f162" providerId="LiveId" clId="{2CC331B5-B8EB-491E-BB5D-BF7399CD1513}" dt="2019-10-02T22:56:20.454" v="1" actId="26606"/>
        <pc:sldMkLst>
          <pc:docMk/>
          <pc:sldMk cId="1488736314" sldId="258"/>
        </pc:sldMkLst>
        <pc:spChg chg="mod ord">
          <ac:chgData name="Sarah Gothard" userId="0e53f415fda5f162" providerId="LiveId" clId="{2CC331B5-B8EB-491E-BB5D-BF7399CD1513}" dt="2019-10-02T22:56:20.454" v="1" actId="26606"/>
          <ac:spMkLst>
            <pc:docMk/>
            <pc:sldMk cId="1488736314" sldId="258"/>
            <ac:spMk id="4" creationId="{63CD9656-731E-45E3-BC29-FE882F4A1292}"/>
          </ac:spMkLst>
        </pc:spChg>
        <pc:spChg chg="add">
          <ac:chgData name="Sarah Gothard" userId="0e53f415fda5f162" providerId="LiveId" clId="{2CC331B5-B8EB-491E-BB5D-BF7399CD1513}" dt="2019-10-02T22:56:20.454" v="1" actId="26606"/>
          <ac:spMkLst>
            <pc:docMk/>
            <pc:sldMk cId="1488736314" sldId="258"/>
            <ac:spMk id="9" creationId="{97B3FE1F-465D-4ECC-963E-411A6B9D0ED6}"/>
          </ac:spMkLst>
        </pc:spChg>
        <pc:spChg chg="add">
          <ac:chgData name="Sarah Gothard" userId="0e53f415fda5f162" providerId="LiveId" clId="{2CC331B5-B8EB-491E-BB5D-BF7399CD1513}" dt="2019-10-02T22:56:20.454" v="1" actId="26606"/>
          <ac:spMkLst>
            <pc:docMk/>
            <pc:sldMk cId="1488736314" sldId="258"/>
            <ac:spMk id="11" creationId="{6FF5F78A-2E17-423D-8913-F994DD012AAD}"/>
          </ac:spMkLst>
        </pc:spChg>
        <pc:picChg chg="mod">
          <ac:chgData name="Sarah Gothard" userId="0e53f415fda5f162" providerId="LiveId" clId="{2CC331B5-B8EB-491E-BB5D-BF7399CD1513}" dt="2019-10-02T22:56:20.454" v="1" actId="26606"/>
          <ac:picMkLst>
            <pc:docMk/>
            <pc:sldMk cId="1488736314" sldId="258"/>
            <ac:picMk id="2" creationId="{7FBF4CD9-6C0F-44CB-9DC8-4CBE6BDFE989}"/>
          </ac:picMkLst>
        </pc:picChg>
      </pc:sldChg>
      <pc:sldChg chg="addSp modSp mod setBg">
        <pc:chgData name="Sarah Gothard" userId="0e53f415fda5f162" providerId="LiveId" clId="{2CC331B5-B8EB-491E-BB5D-BF7399CD1513}" dt="2019-10-02T22:56:23.486" v="2" actId="26606"/>
        <pc:sldMkLst>
          <pc:docMk/>
          <pc:sldMk cId="3228656691" sldId="259"/>
        </pc:sldMkLst>
        <pc:spChg chg="mod ord">
          <ac:chgData name="Sarah Gothard" userId="0e53f415fda5f162" providerId="LiveId" clId="{2CC331B5-B8EB-491E-BB5D-BF7399CD1513}" dt="2019-10-02T22:56:23.486" v="2" actId="26606"/>
          <ac:spMkLst>
            <pc:docMk/>
            <pc:sldMk cId="3228656691" sldId="259"/>
            <ac:spMk id="2" creationId="{D8E51167-535C-4F60-B168-5E26BDCE4B48}"/>
          </ac:spMkLst>
        </pc:spChg>
        <pc:spChg chg="add">
          <ac:chgData name="Sarah Gothard" userId="0e53f415fda5f162" providerId="LiveId" clId="{2CC331B5-B8EB-491E-BB5D-BF7399CD1513}" dt="2019-10-02T22:56:23.486" v="2" actId="26606"/>
          <ac:spMkLst>
            <pc:docMk/>
            <pc:sldMk cId="3228656691" sldId="259"/>
            <ac:spMk id="9" creationId="{97B3FE1F-465D-4ECC-963E-411A6B9D0ED6}"/>
          </ac:spMkLst>
        </pc:spChg>
        <pc:spChg chg="add">
          <ac:chgData name="Sarah Gothard" userId="0e53f415fda5f162" providerId="LiveId" clId="{2CC331B5-B8EB-491E-BB5D-BF7399CD1513}" dt="2019-10-02T22:56:23.486" v="2" actId="26606"/>
          <ac:spMkLst>
            <pc:docMk/>
            <pc:sldMk cId="3228656691" sldId="259"/>
            <ac:spMk id="11" creationId="{6FF5F78A-2E17-423D-8913-F994DD012AAD}"/>
          </ac:spMkLst>
        </pc:spChg>
        <pc:picChg chg="mod">
          <ac:chgData name="Sarah Gothard" userId="0e53f415fda5f162" providerId="LiveId" clId="{2CC331B5-B8EB-491E-BB5D-BF7399CD1513}" dt="2019-10-02T22:56:23.486" v="2" actId="26606"/>
          <ac:picMkLst>
            <pc:docMk/>
            <pc:sldMk cId="3228656691" sldId="259"/>
            <ac:picMk id="4" creationId="{03066CB7-F821-4744-AE73-416A5DF1E29A}"/>
          </ac:picMkLst>
        </pc:picChg>
      </pc:sldChg>
      <pc:sldChg chg="addSp modSp mod setBg">
        <pc:chgData name="Sarah Gothard" userId="0e53f415fda5f162" providerId="LiveId" clId="{2CC331B5-B8EB-491E-BB5D-BF7399CD1513}" dt="2019-10-02T22:56:26.740" v="3" actId="26606"/>
        <pc:sldMkLst>
          <pc:docMk/>
          <pc:sldMk cId="1042932873" sldId="260"/>
        </pc:sldMkLst>
        <pc:spChg chg="mod ord">
          <ac:chgData name="Sarah Gothard" userId="0e53f415fda5f162" providerId="LiveId" clId="{2CC331B5-B8EB-491E-BB5D-BF7399CD1513}" dt="2019-10-02T22:56:26.740" v="3" actId="26606"/>
          <ac:spMkLst>
            <pc:docMk/>
            <pc:sldMk cId="1042932873" sldId="260"/>
            <ac:spMk id="2" creationId="{165D00FE-68A0-4FCF-A380-CBD81A87FC37}"/>
          </ac:spMkLst>
        </pc:spChg>
        <pc:spChg chg="add">
          <ac:chgData name="Sarah Gothard" userId="0e53f415fda5f162" providerId="LiveId" clId="{2CC331B5-B8EB-491E-BB5D-BF7399CD1513}" dt="2019-10-02T22:56:26.740" v="3" actId="26606"/>
          <ac:spMkLst>
            <pc:docMk/>
            <pc:sldMk cId="1042932873" sldId="260"/>
            <ac:spMk id="9" creationId="{97B3FE1F-465D-4ECC-963E-411A6B9D0ED6}"/>
          </ac:spMkLst>
        </pc:spChg>
        <pc:spChg chg="add">
          <ac:chgData name="Sarah Gothard" userId="0e53f415fda5f162" providerId="LiveId" clId="{2CC331B5-B8EB-491E-BB5D-BF7399CD1513}" dt="2019-10-02T22:56:26.740" v="3" actId="26606"/>
          <ac:spMkLst>
            <pc:docMk/>
            <pc:sldMk cId="1042932873" sldId="260"/>
            <ac:spMk id="11" creationId="{6FF5F78A-2E17-423D-8913-F994DD012AAD}"/>
          </ac:spMkLst>
        </pc:spChg>
        <pc:picChg chg="mod">
          <ac:chgData name="Sarah Gothard" userId="0e53f415fda5f162" providerId="LiveId" clId="{2CC331B5-B8EB-491E-BB5D-BF7399CD1513}" dt="2019-10-02T22:56:26.740" v="3" actId="26606"/>
          <ac:picMkLst>
            <pc:docMk/>
            <pc:sldMk cId="1042932873" sldId="260"/>
            <ac:picMk id="4" creationId="{D9D39F21-71DF-47BB-B640-1D1252098F6D}"/>
          </ac:picMkLst>
        </pc:picChg>
      </pc:sldChg>
      <pc:sldChg chg="addSp modSp mod setBg">
        <pc:chgData name="Sarah Gothard" userId="0e53f415fda5f162" providerId="LiveId" clId="{2CC331B5-B8EB-491E-BB5D-BF7399CD1513}" dt="2019-10-02T22:56:29.066" v="4" actId="26606"/>
        <pc:sldMkLst>
          <pc:docMk/>
          <pc:sldMk cId="3964356680" sldId="261"/>
        </pc:sldMkLst>
        <pc:spChg chg="mod ord">
          <ac:chgData name="Sarah Gothard" userId="0e53f415fda5f162" providerId="LiveId" clId="{2CC331B5-B8EB-491E-BB5D-BF7399CD1513}" dt="2019-10-02T22:56:29.066" v="4" actId="26606"/>
          <ac:spMkLst>
            <pc:docMk/>
            <pc:sldMk cId="3964356680" sldId="261"/>
            <ac:spMk id="2" creationId="{9C8C22CA-D213-4B24-A132-084D9777AC1D}"/>
          </ac:spMkLst>
        </pc:spChg>
        <pc:spChg chg="add">
          <ac:chgData name="Sarah Gothard" userId="0e53f415fda5f162" providerId="LiveId" clId="{2CC331B5-B8EB-491E-BB5D-BF7399CD1513}" dt="2019-10-02T22:56:29.066" v="4" actId="26606"/>
          <ac:spMkLst>
            <pc:docMk/>
            <pc:sldMk cId="3964356680" sldId="261"/>
            <ac:spMk id="9" creationId="{97B3FE1F-465D-4ECC-963E-411A6B9D0ED6}"/>
          </ac:spMkLst>
        </pc:spChg>
        <pc:spChg chg="add">
          <ac:chgData name="Sarah Gothard" userId="0e53f415fda5f162" providerId="LiveId" clId="{2CC331B5-B8EB-491E-BB5D-BF7399CD1513}" dt="2019-10-02T22:56:29.066" v="4" actId="26606"/>
          <ac:spMkLst>
            <pc:docMk/>
            <pc:sldMk cId="3964356680" sldId="261"/>
            <ac:spMk id="11" creationId="{6FF5F78A-2E17-423D-8913-F994DD012AAD}"/>
          </ac:spMkLst>
        </pc:spChg>
        <pc:picChg chg="mod">
          <ac:chgData name="Sarah Gothard" userId="0e53f415fda5f162" providerId="LiveId" clId="{2CC331B5-B8EB-491E-BB5D-BF7399CD1513}" dt="2019-10-02T22:56:29.066" v="4" actId="26606"/>
          <ac:picMkLst>
            <pc:docMk/>
            <pc:sldMk cId="3964356680" sldId="261"/>
            <ac:picMk id="4" creationId="{6607A20D-E183-4D15-8766-6D48A78BB36C}"/>
          </ac:picMkLst>
        </pc:picChg>
      </pc:sldChg>
      <pc:sldChg chg="addSp modSp mod setBg">
        <pc:chgData name="Sarah Gothard" userId="0e53f415fda5f162" providerId="LiveId" clId="{2CC331B5-B8EB-491E-BB5D-BF7399CD1513}" dt="2019-10-02T22:56:32.186" v="5" actId="26606"/>
        <pc:sldMkLst>
          <pc:docMk/>
          <pc:sldMk cId="2110951151" sldId="262"/>
        </pc:sldMkLst>
        <pc:spChg chg="mod ord">
          <ac:chgData name="Sarah Gothard" userId="0e53f415fda5f162" providerId="LiveId" clId="{2CC331B5-B8EB-491E-BB5D-BF7399CD1513}" dt="2019-10-02T22:56:32.186" v="5" actId="26606"/>
          <ac:spMkLst>
            <pc:docMk/>
            <pc:sldMk cId="2110951151" sldId="262"/>
            <ac:spMk id="2" creationId="{3FC7AA15-7925-4F10-94E6-1DFA800E8A9A}"/>
          </ac:spMkLst>
        </pc:spChg>
        <pc:spChg chg="add">
          <ac:chgData name="Sarah Gothard" userId="0e53f415fda5f162" providerId="LiveId" clId="{2CC331B5-B8EB-491E-BB5D-BF7399CD1513}" dt="2019-10-02T22:56:32.186" v="5" actId="26606"/>
          <ac:spMkLst>
            <pc:docMk/>
            <pc:sldMk cId="2110951151" sldId="262"/>
            <ac:spMk id="9" creationId="{97B3FE1F-465D-4ECC-963E-411A6B9D0ED6}"/>
          </ac:spMkLst>
        </pc:spChg>
        <pc:spChg chg="add">
          <ac:chgData name="Sarah Gothard" userId="0e53f415fda5f162" providerId="LiveId" clId="{2CC331B5-B8EB-491E-BB5D-BF7399CD1513}" dt="2019-10-02T22:56:32.186" v="5" actId="26606"/>
          <ac:spMkLst>
            <pc:docMk/>
            <pc:sldMk cId="2110951151" sldId="262"/>
            <ac:spMk id="11" creationId="{6FF5F78A-2E17-423D-8913-F994DD012AAD}"/>
          </ac:spMkLst>
        </pc:spChg>
        <pc:picChg chg="mod">
          <ac:chgData name="Sarah Gothard" userId="0e53f415fda5f162" providerId="LiveId" clId="{2CC331B5-B8EB-491E-BB5D-BF7399CD1513}" dt="2019-10-02T22:56:32.186" v="5" actId="26606"/>
          <ac:picMkLst>
            <pc:docMk/>
            <pc:sldMk cId="2110951151" sldId="262"/>
            <ac:picMk id="4" creationId="{8516A0BB-C461-445C-A39B-41EE20AC29F5}"/>
          </ac:picMkLst>
        </pc:picChg>
      </pc:sldChg>
      <pc:sldChg chg="addSp modSp mod setBg">
        <pc:chgData name="Sarah Gothard" userId="0e53f415fda5f162" providerId="LiveId" clId="{2CC331B5-B8EB-491E-BB5D-BF7399CD1513}" dt="2019-10-02T22:56:36.646" v="6" actId="26606"/>
        <pc:sldMkLst>
          <pc:docMk/>
          <pc:sldMk cId="1984434945" sldId="263"/>
        </pc:sldMkLst>
        <pc:spChg chg="mod ord">
          <ac:chgData name="Sarah Gothard" userId="0e53f415fda5f162" providerId="LiveId" clId="{2CC331B5-B8EB-491E-BB5D-BF7399CD1513}" dt="2019-10-02T22:56:36.646" v="6" actId="26606"/>
          <ac:spMkLst>
            <pc:docMk/>
            <pc:sldMk cId="1984434945" sldId="263"/>
            <ac:spMk id="2" creationId="{851E2998-3368-4AFA-9130-47F1B30305D1}"/>
          </ac:spMkLst>
        </pc:spChg>
        <pc:spChg chg="add">
          <ac:chgData name="Sarah Gothard" userId="0e53f415fda5f162" providerId="LiveId" clId="{2CC331B5-B8EB-491E-BB5D-BF7399CD1513}" dt="2019-10-02T22:56:36.646" v="6" actId="26606"/>
          <ac:spMkLst>
            <pc:docMk/>
            <pc:sldMk cId="1984434945" sldId="263"/>
            <ac:spMk id="9" creationId="{97B3FE1F-465D-4ECC-963E-411A6B9D0ED6}"/>
          </ac:spMkLst>
        </pc:spChg>
        <pc:spChg chg="add">
          <ac:chgData name="Sarah Gothard" userId="0e53f415fda5f162" providerId="LiveId" clId="{2CC331B5-B8EB-491E-BB5D-BF7399CD1513}" dt="2019-10-02T22:56:36.646" v="6" actId="26606"/>
          <ac:spMkLst>
            <pc:docMk/>
            <pc:sldMk cId="1984434945" sldId="263"/>
            <ac:spMk id="11" creationId="{6FF5F78A-2E17-423D-8913-F994DD012AAD}"/>
          </ac:spMkLst>
        </pc:spChg>
        <pc:picChg chg="mod">
          <ac:chgData name="Sarah Gothard" userId="0e53f415fda5f162" providerId="LiveId" clId="{2CC331B5-B8EB-491E-BB5D-BF7399CD1513}" dt="2019-10-02T22:56:36.646" v="6" actId="26606"/>
          <ac:picMkLst>
            <pc:docMk/>
            <pc:sldMk cId="1984434945" sldId="263"/>
            <ac:picMk id="4" creationId="{BE7BDDA3-D4CD-4DB5-AF4A-B9B5805A455A}"/>
          </ac:picMkLst>
        </pc:picChg>
      </pc:sldChg>
      <pc:sldChg chg="addSp modSp mod setBg">
        <pc:chgData name="Sarah Gothard" userId="0e53f415fda5f162" providerId="LiveId" clId="{2CC331B5-B8EB-491E-BB5D-BF7399CD1513}" dt="2019-10-02T22:56:40.761" v="7" actId="26606"/>
        <pc:sldMkLst>
          <pc:docMk/>
          <pc:sldMk cId="1805301687" sldId="264"/>
        </pc:sldMkLst>
        <pc:spChg chg="mod ord">
          <ac:chgData name="Sarah Gothard" userId="0e53f415fda5f162" providerId="LiveId" clId="{2CC331B5-B8EB-491E-BB5D-BF7399CD1513}" dt="2019-10-02T22:56:40.761" v="7" actId="26606"/>
          <ac:spMkLst>
            <pc:docMk/>
            <pc:sldMk cId="1805301687" sldId="264"/>
            <ac:spMk id="2" creationId="{8C58A533-71C2-4E64-B308-22BA7525F1E8}"/>
          </ac:spMkLst>
        </pc:spChg>
        <pc:spChg chg="add">
          <ac:chgData name="Sarah Gothard" userId="0e53f415fda5f162" providerId="LiveId" clId="{2CC331B5-B8EB-491E-BB5D-BF7399CD1513}" dt="2019-10-02T22:56:40.761" v="7" actId="26606"/>
          <ac:spMkLst>
            <pc:docMk/>
            <pc:sldMk cId="1805301687" sldId="264"/>
            <ac:spMk id="9" creationId="{97B3FE1F-465D-4ECC-963E-411A6B9D0ED6}"/>
          </ac:spMkLst>
        </pc:spChg>
        <pc:spChg chg="add">
          <ac:chgData name="Sarah Gothard" userId="0e53f415fda5f162" providerId="LiveId" clId="{2CC331B5-B8EB-491E-BB5D-BF7399CD1513}" dt="2019-10-02T22:56:40.761" v="7" actId="26606"/>
          <ac:spMkLst>
            <pc:docMk/>
            <pc:sldMk cId="1805301687" sldId="264"/>
            <ac:spMk id="11" creationId="{6FF5F78A-2E17-423D-8913-F994DD012AAD}"/>
          </ac:spMkLst>
        </pc:spChg>
        <pc:picChg chg="mod">
          <ac:chgData name="Sarah Gothard" userId="0e53f415fda5f162" providerId="LiveId" clId="{2CC331B5-B8EB-491E-BB5D-BF7399CD1513}" dt="2019-10-02T22:56:40.761" v="7" actId="26606"/>
          <ac:picMkLst>
            <pc:docMk/>
            <pc:sldMk cId="1805301687" sldId="264"/>
            <ac:picMk id="4" creationId="{456DE584-452A-4DD4-8A55-3B1486415BA4}"/>
          </ac:picMkLst>
        </pc:picChg>
      </pc:sldChg>
      <pc:sldChg chg="addSp modSp mod setBg">
        <pc:chgData name="Sarah Gothard" userId="0e53f415fda5f162" providerId="LiveId" clId="{2CC331B5-B8EB-491E-BB5D-BF7399CD1513}" dt="2019-10-02T22:56:45.807" v="8" actId="26606"/>
        <pc:sldMkLst>
          <pc:docMk/>
          <pc:sldMk cId="2292721338" sldId="265"/>
        </pc:sldMkLst>
        <pc:spChg chg="mod ord">
          <ac:chgData name="Sarah Gothard" userId="0e53f415fda5f162" providerId="LiveId" clId="{2CC331B5-B8EB-491E-BB5D-BF7399CD1513}" dt="2019-10-02T22:56:45.807" v="8" actId="26606"/>
          <ac:spMkLst>
            <pc:docMk/>
            <pc:sldMk cId="2292721338" sldId="265"/>
            <ac:spMk id="2" creationId="{EB458683-A2A3-4DEB-8B0F-D06972C7C5A8}"/>
          </ac:spMkLst>
        </pc:spChg>
        <pc:spChg chg="add">
          <ac:chgData name="Sarah Gothard" userId="0e53f415fda5f162" providerId="LiveId" clId="{2CC331B5-B8EB-491E-BB5D-BF7399CD1513}" dt="2019-10-02T22:56:45.807" v="8" actId="26606"/>
          <ac:spMkLst>
            <pc:docMk/>
            <pc:sldMk cId="2292721338" sldId="265"/>
            <ac:spMk id="9" creationId="{97B3FE1F-465D-4ECC-963E-411A6B9D0ED6}"/>
          </ac:spMkLst>
        </pc:spChg>
        <pc:spChg chg="add">
          <ac:chgData name="Sarah Gothard" userId="0e53f415fda5f162" providerId="LiveId" clId="{2CC331B5-B8EB-491E-BB5D-BF7399CD1513}" dt="2019-10-02T22:56:45.807" v="8" actId="26606"/>
          <ac:spMkLst>
            <pc:docMk/>
            <pc:sldMk cId="2292721338" sldId="265"/>
            <ac:spMk id="11" creationId="{6FF5F78A-2E17-423D-8913-F994DD012AAD}"/>
          </ac:spMkLst>
        </pc:spChg>
        <pc:picChg chg="mod">
          <ac:chgData name="Sarah Gothard" userId="0e53f415fda5f162" providerId="LiveId" clId="{2CC331B5-B8EB-491E-BB5D-BF7399CD1513}" dt="2019-10-02T22:56:45.807" v="8" actId="26606"/>
          <ac:picMkLst>
            <pc:docMk/>
            <pc:sldMk cId="2292721338" sldId="265"/>
            <ac:picMk id="4" creationId="{28A78F23-2FAC-4B33-913B-1C745631FD90}"/>
          </ac:picMkLst>
        </pc:picChg>
      </pc:sldChg>
    </pc:docChg>
  </pc:docChgLst>
  <pc:docChgLst>
    <pc:chgData name="Sarah Gothard" userId="0e53f415fda5f162" providerId="LiveId" clId="{7C62617B-613E-4F80-BD22-747C642F9641}"/>
  </pc:docChgLst>
  <pc:docChgLst>
    <pc:chgData name="Sarah Gothard" userId="0e53f415fda5f162" providerId="LiveId" clId="{85C96723-13F8-4FF6-9C16-26DB97923B8A}"/>
  </pc:docChgLst>
  <pc:docChgLst>
    <pc:chgData name="Sarah Gothard" userId="0e53f415fda5f162" providerId="LiveId" clId="{2AF3786D-ECCA-456A-9070-94F73B56D3E2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3281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0332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875562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8179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043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9303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4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99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20588"/>
            <a:ext cx="4114800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0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393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6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3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3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5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3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389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5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B084EA-CFFB-4CEC-8628-BC499DF83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215812"/>
            <a:ext cx="10905066" cy="24263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F4CD9-6C0F-44CB-9DC8-4CBE6BDFE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D9656-731E-45E3-BC29-FE882F4A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887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66CB7-F821-4744-AE73-416A5DF1E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E51167-535C-4F60-B168-5E26BDCE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2865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39F21-71DF-47BB-B640-1D1252098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5D00FE-68A0-4FCF-A380-CBD81A87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4293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7A20D-E183-4D15-8766-6D48A78BB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8C22CA-D213-4B24-A132-084D9777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6435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6A0BB-C461-445C-A39B-41EE20AC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C7AA15-7925-4F10-94E6-1DFA800E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1095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BDDA3-D4CD-4DB5-AF4A-B9B5805A4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1E2998-3368-4AFA-9130-47F1B303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8443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DE584-452A-4DD4-8A55-3B1486415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8A533-71C2-4E64-B308-22BA7525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0530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78F23-2FAC-4B33-913B-1C745631F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458683-A2A3-4DEB-8B0F-D06972C7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9272133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2019-10-02T22:56:45Z</dcterms:created>
  <dcterms:modified xsi:type="dcterms:W3CDTF">2019-10-02T22:56:47Z</dcterms:modified>
</cp:coreProperties>
</file>