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E0DCA-9D0E-4790-8D99-2BAAE9A26D62}" v="15" dt="2019-09-29T18:40:59.772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EC77F97-6E2D-4194-BFEA-50A4791D1A85}"/>
  </pc:docChgLst>
  <pc:docChgLst>
    <pc:chgData name="Sarah Gothard" userId="0e53f415fda5f162" providerId="LiveId" clId="{8FA56E41-9D17-42D0-85B3-620B8BF8E015}"/>
  </pc:docChgLst>
  <pc:docChgLst>
    <pc:chgData name="Sarah Gothard" userId="0e53f415fda5f162" providerId="LiveId" clId="{75DE0DCA-9D0E-4790-8D99-2BAAE9A26D62}"/>
    <pc:docChg chg="undo custSel mod modSld">
      <pc:chgData name="Sarah Gothard" userId="0e53f415fda5f162" providerId="LiveId" clId="{75DE0DCA-9D0E-4790-8D99-2BAAE9A26D62}" dt="2019-09-29T18:41:01.623" v="39" actId="26606"/>
      <pc:docMkLst>
        <pc:docMk/>
      </pc:docMkLst>
      <pc:sldChg chg="addSp modSp mod setBg">
        <pc:chgData name="Sarah Gothard" userId="0e53f415fda5f162" providerId="LiveId" clId="{75DE0DCA-9D0E-4790-8D99-2BAAE9A26D62}" dt="2019-09-29T18:28:24.908" v="0" actId="26606"/>
        <pc:sldMkLst>
          <pc:docMk/>
          <pc:sldMk cId="2211167003" sldId="257"/>
        </pc:sldMkLst>
        <pc:spChg chg="mod ord">
          <ac:chgData name="Sarah Gothard" userId="0e53f415fda5f162" providerId="LiveId" clId="{75DE0DCA-9D0E-4790-8D99-2BAAE9A26D62}" dt="2019-09-29T18:28:24.90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75DE0DCA-9D0E-4790-8D99-2BAAE9A26D62}" dt="2019-09-29T18:28:24.908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28:24.908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75DE0DCA-9D0E-4790-8D99-2BAAE9A26D62}" dt="2019-09-29T18:28:24.908" v="0" actId="26606"/>
          <ac:picMkLst>
            <pc:docMk/>
            <pc:sldMk cId="2211167003" sldId="257"/>
            <ac:picMk id="3" creationId="{1C4F4EE5-AA1C-4780-8128-933B05123E2F}"/>
          </ac:picMkLst>
        </pc:picChg>
      </pc:sldChg>
      <pc:sldChg chg="addSp delSp modSp mod setBg">
        <pc:chgData name="Sarah Gothard" userId="0e53f415fda5f162" providerId="LiveId" clId="{75DE0DCA-9D0E-4790-8D99-2BAAE9A26D62}" dt="2019-09-29T18:31:15.646" v="12" actId="26606"/>
        <pc:sldMkLst>
          <pc:docMk/>
          <pc:sldMk cId="1939861173" sldId="258"/>
        </pc:sldMkLst>
        <pc:spChg chg="mod ord">
          <ac:chgData name="Sarah Gothard" userId="0e53f415fda5f162" providerId="LiveId" clId="{75DE0DCA-9D0E-4790-8D99-2BAAE9A26D62}" dt="2019-09-29T18:31:15.646" v="12" actId="26606"/>
          <ac:spMkLst>
            <pc:docMk/>
            <pc:sldMk cId="1939861173" sldId="258"/>
            <ac:spMk id="4" creationId="{C3E0F892-9F8B-44D4-9D49-63E76B6F117C}"/>
          </ac:spMkLst>
        </pc:spChg>
        <pc:spChg chg="add">
          <ac:chgData name="Sarah Gothard" userId="0e53f415fda5f162" providerId="LiveId" clId="{75DE0DCA-9D0E-4790-8D99-2BAAE9A26D62}" dt="2019-09-29T18:31:15.646" v="12" actId="26606"/>
          <ac:spMkLst>
            <pc:docMk/>
            <pc:sldMk cId="1939861173" sldId="258"/>
            <ac:spMk id="6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1:15.646" v="12" actId="26606"/>
          <ac:spMkLst>
            <pc:docMk/>
            <pc:sldMk cId="1939861173" sldId="258"/>
            <ac:spMk id="7" creationId="{1855405F-37A2-4869-9154-F8BE3BECE6C3}"/>
          </ac:spMkLst>
        </pc:spChg>
        <pc:spChg chg="add del">
          <ac:chgData name="Sarah Gothard" userId="0e53f415fda5f162" providerId="LiveId" clId="{75DE0DCA-9D0E-4790-8D99-2BAAE9A26D62}" dt="2019-09-29T18:29:16.579" v="6" actId="26606"/>
          <ac:spMkLst>
            <pc:docMk/>
            <pc:sldMk cId="1939861173" sldId="258"/>
            <ac:spMk id="9" creationId="{01D0AF59-99C3-4251-AB9A-C966C6AD4400}"/>
          </ac:spMkLst>
        </pc:spChg>
        <pc:spChg chg="add del">
          <ac:chgData name="Sarah Gothard" userId="0e53f415fda5f162" providerId="LiveId" clId="{75DE0DCA-9D0E-4790-8D99-2BAAE9A26D62}" dt="2019-09-29T18:29:16.579" v="6" actId="26606"/>
          <ac:spMkLst>
            <pc:docMk/>
            <pc:sldMk cId="1939861173" sldId="258"/>
            <ac:spMk id="11" creationId="{1855405F-37A2-4869-9154-F8BE3BECE6C3}"/>
          </ac:spMkLst>
        </pc:spChg>
        <pc:picChg chg="add del mod">
          <ac:chgData name="Sarah Gothard" userId="0e53f415fda5f162" providerId="LiveId" clId="{75DE0DCA-9D0E-4790-8D99-2BAAE9A26D62}" dt="2019-09-29T18:29:32.700" v="10"/>
          <ac:picMkLst>
            <pc:docMk/>
            <pc:sldMk cId="1939861173" sldId="258"/>
            <ac:picMk id="2" creationId="{D0336D93-C71E-406B-93A2-9D574D40279E}"/>
          </ac:picMkLst>
        </pc:picChg>
        <pc:picChg chg="add mod">
          <ac:chgData name="Sarah Gothard" userId="0e53f415fda5f162" providerId="LiveId" clId="{75DE0DCA-9D0E-4790-8D99-2BAAE9A26D62}" dt="2019-09-29T18:31:15.646" v="12" actId="26606"/>
          <ac:picMkLst>
            <pc:docMk/>
            <pc:sldMk cId="1939861173" sldId="258"/>
            <ac:picMk id="3" creationId="{D01A53D2-4060-43E4-B8C0-BF277F47C8AC}"/>
          </ac:picMkLst>
        </pc:picChg>
      </pc:sldChg>
      <pc:sldChg chg="addSp delSp modSp mod setBg">
        <pc:chgData name="Sarah Gothard" userId="0e53f415fda5f162" providerId="LiveId" clId="{75DE0DCA-9D0E-4790-8D99-2BAAE9A26D62}" dt="2019-09-29T18:31:52.283" v="15" actId="26606"/>
        <pc:sldMkLst>
          <pc:docMk/>
          <pc:sldMk cId="3172240894" sldId="259"/>
        </pc:sldMkLst>
        <pc:spChg chg="mod ord">
          <ac:chgData name="Sarah Gothard" userId="0e53f415fda5f162" providerId="LiveId" clId="{75DE0DCA-9D0E-4790-8D99-2BAAE9A26D62}" dt="2019-09-29T18:31:52.283" v="15" actId="26606"/>
          <ac:spMkLst>
            <pc:docMk/>
            <pc:sldMk cId="3172240894" sldId="259"/>
            <ac:spMk id="4" creationId="{3A2182D4-8F93-4946-81E0-C160EBD7681B}"/>
          </ac:spMkLst>
        </pc:spChg>
        <pc:spChg chg="add">
          <ac:chgData name="Sarah Gothard" userId="0e53f415fda5f162" providerId="LiveId" clId="{75DE0DCA-9D0E-4790-8D99-2BAAE9A26D62}" dt="2019-09-29T18:31:52.283" v="15" actId="26606"/>
          <ac:spMkLst>
            <pc:docMk/>
            <pc:sldMk cId="3172240894" sldId="259"/>
            <ac:spMk id="9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1:52.283" v="15" actId="26606"/>
          <ac:spMkLst>
            <pc:docMk/>
            <pc:sldMk cId="3172240894" sldId="259"/>
            <ac:spMk id="11" creationId="{1855405F-37A2-4869-9154-F8BE3BECE6C3}"/>
          </ac:spMkLst>
        </pc:spChg>
        <pc:picChg chg="del">
          <ac:chgData name="Sarah Gothard" userId="0e53f415fda5f162" providerId="LiveId" clId="{75DE0DCA-9D0E-4790-8D99-2BAAE9A26D62}" dt="2019-09-29T18:31:50.124" v="13" actId="478"/>
          <ac:picMkLst>
            <pc:docMk/>
            <pc:sldMk cId="3172240894" sldId="259"/>
            <ac:picMk id="2" creationId="{4B8ED635-1E08-456B-9D7F-5A8551E71FBC}"/>
          </ac:picMkLst>
        </pc:picChg>
        <pc:picChg chg="add mod">
          <ac:chgData name="Sarah Gothard" userId="0e53f415fda5f162" providerId="LiveId" clId="{75DE0DCA-9D0E-4790-8D99-2BAAE9A26D62}" dt="2019-09-29T18:31:52.283" v="15" actId="26606"/>
          <ac:picMkLst>
            <pc:docMk/>
            <pc:sldMk cId="3172240894" sldId="259"/>
            <ac:picMk id="3" creationId="{3191EFA8-7877-47AB-8425-C06F125A80C0}"/>
          </ac:picMkLst>
        </pc:picChg>
      </pc:sldChg>
      <pc:sldChg chg="addSp delSp modSp mod setBg">
        <pc:chgData name="Sarah Gothard" userId="0e53f415fda5f162" providerId="LiveId" clId="{75DE0DCA-9D0E-4790-8D99-2BAAE9A26D62}" dt="2019-09-29T18:36:06.643" v="18" actId="26606"/>
        <pc:sldMkLst>
          <pc:docMk/>
          <pc:sldMk cId="2937835129" sldId="260"/>
        </pc:sldMkLst>
        <pc:spChg chg="del">
          <ac:chgData name="Sarah Gothard" userId="0e53f415fda5f162" providerId="LiveId" clId="{75DE0DCA-9D0E-4790-8D99-2BAAE9A26D62}" dt="2019-09-29T18:36:04.094" v="16" actId="478"/>
          <ac:spMkLst>
            <pc:docMk/>
            <pc:sldMk cId="2937835129" sldId="260"/>
            <ac:spMk id="4" creationId="{60230D48-03CB-42AB-BC9A-1135D1960F7F}"/>
          </ac:spMkLst>
        </pc:spChg>
        <pc:spChg chg="add">
          <ac:chgData name="Sarah Gothard" userId="0e53f415fda5f162" providerId="LiveId" clId="{75DE0DCA-9D0E-4790-8D99-2BAAE9A26D62}" dt="2019-09-29T18:36:06.643" v="18" actId="26606"/>
          <ac:spMkLst>
            <pc:docMk/>
            <pc:sldMk cId="2937835129" sldId="260"/>
            <ac:spMk id="8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6:06.643" v="18" actId="26606"/>
          <ac:spMkLst>
            <pc:docMk/>
            <pc:sldMk cId="2937835129" sldId="260"/>
            <ac:spMk id="10" creationId="{1855405F-37A2-4869-9154-F8BE3BECE6C3}"/>
          </ac:spMkLst>
        </pc:spChg>
        <pc:picChg chg="del">
          <ac:chgData name="Sarah Gothard" userId="0e53f415fda5f162" providerId="LiveId" clId="{75DE0DCA-9D0E-4790-8D99-2BAAE9A26D62}" dt="2019-09-29T18:36:04.094" v="16" actId="478"/>
          <ac:picMkLst>
            <pc:docMk/>
            <pc:sldMk cId="2937835129" sldId="260"/>
            <ac:picMk id="2" creationId="{A7B69379-CA31-4F6D-98DD-E9202C08389B}"/>
          </ac:picMkLst>
        </pc:picChg>
        <pc:picChg chg="add mod">
          <ac:chgData name="Sarah Gothard" userId="0e53f415fda5f162" providerId="LiveId" clId="{75DE0DCA-9D0E-4790-8D99-2BAAE9A26D62}" dt="2019-09-29T18:36:06.643" v="18" actId="26606"/>
          <ac:picMkLst>
            <pc:docMk/>
            <pc:sldMk cId="2937835129" sldId="260"/>
            <ac:picMk id="3" creationId="{412E1B86-FC5D-44C0-8D0B-C8CAEB5C82A1}"/>
          </ac:picMkLst>
        </pc:picChg>
      </pc:sldChg>
      <pc:sldChg chg="addSp delSp modSp mod setBg">
        <pc:chgData name="Sarah Gothard" userId="0e53f415fda5f162" providerId="LiveId" clId="{75DE0DCA-9D0E-4790-8D99-2BAAE9A26D62}" dt="2019-09-29T18:38:58.483" v="23" actId="26606"/>
        <pc:sldMkLst>
          <pc:docMk/>
          <pc:sldMk cId="1899349254" sldId="261"/>
        </pc:sldMkLst>
        <pc:spChg chg="mod ord">
          <ac:chgData name="Sarah Gothard" userId="0e53f415fda5f162" providerId="LiveId" clId="{75DE0DCA-9D0E-4790-8D99-2BAAE9A26D62}" dt="2019-09-29T18:38:58.483" v="23" actId="26606"/>
          <ac:spMkLst>
            <pc:docMk/>
            <pc:sldMk cId="1899349254" sldId="261"/>
            <ac:spMk id="4" creationId="{664C5476-755D-41C8-AAAC-F94FB6BB3F18}"/>
          </ac:spMkLst>
        </pc:spChg>
        <pc:spChg chg="add">
          <ac:chgData name="Sarah Gothard" userId="0e53f415fda5f162" providerId="LiveId" clId="{75DE0DCA-9D0E-4790-8D99-2BAAE9A26D62}" dt="2019-09-29T18:38:58.483" v="23" actId="26606"/>
          <ac:spMkLst>
            <pc:docMk/>
            <pc:sldMk cId="1899349254" sldId="261"/>
            <ac:spMk id="10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8:58.483" v="23" actId="26606"/>
          <ac:spMkLst>
            <pc:docMk/>
            <pc:sldMk cId="1899349254" sldId="261"/>
            <ac:spMk id="12" creationId="{1855405F-37A2-4869-9154-F8BE3BECE6C3}"/>
          </ac:spMkLst>
        </pc:spChg>
        <pc:picChg chg="del">
          <ac:chgData name="Sarah Gothard" userId="0e53f415fda5f162" providerId="LiveId" clId="{75DE0DCA-9D0E-4790-8D99-2BAAE9A26D62}" dt="2019-09-29T18:36:48.011" v="19" actId="478"/>
          <ac:picMkLst>
            <pc:docMk/>
            <pc:sldMk cId="1899349254" sldId="261"/>
            <ac:picMk id="2" creationId="{A7820147-584B-44F5-A742-32F9492328FF}"/>
          </ac:picMkLst>
        </pc:picChg>
        <pc:picChg chg="add del">
          <ac:chgData name="Sarah Gothard" userId="0e53f415fda5f162" providerId="LiveId" clId="{75DE0DCA-9D0E-4790-8D99-2BAAE9A26D62}" dt="2019-09-29T18:38:53.862" v="21" actId="478"/>
          <ac:picMkLst>
            <pc:docMk/>
            <pc:sldMk cId="1899349254" sldId="261"/>
            <ac:picMk id="3" creationId="{388768B5-550D-440C-8F64-A21C1777E8CC}"/>
          </ac:picMkLst>
        </pc:picChg>
        <pc:picChg chg="add mod">
          <ac:chgData name="Sarah Gothard" userId="0e53f415fda5f162" providerId="LiveId" clId="{75DE0DCA-9D0E-4790-8D99-2BAAE9A26D62}" dt="2019-09-29T18:38:58.483" v="23" actId="26606"/>
          <ac:picMkLst>
            <pc:docMk/>
            <pc:sldMk cId="1899349254" sldId="261"/>
            <ac:picMk id="5" creationId="{024C38BD-E51D-4ED8-9A56-E5CB60C9417E}"/>
          </ac:picMkLst>
        </pc:picChg>
      </pc:sldChg>
      <pc:sldChg chg="addSp delSp modSp mod setBg">
        <pc:chgData name="Sarah Gothard" userId="0e53f415fda5f162" providerId="LiveId" clId="{75DE0DCA-9D0E-4790-8D99-2BAAE9A26D62}" dt="2019-09-29T18:39:24.032" v="26" actId="26606"/>
        <pc:sldMkLst>
          <pc:docMk/>
          <pc:sldMk cId="725099518" sldId="262"/>
        </pc:sldMkLst>
        <pc:spChg chg="mod ord">
          <ac:chgData name="Sarah Gothard" userId="0e53f415fda5f162" providerId="LiveId" clId="{75DE0DCA-9D0E-4790-8D99-2BAAE9A26D62}" dt="2019-09-29T18:39:24.032" v="26" actId="26606"/>
          <ac:spMkLst>
            <pc:docMk/>
            <pc:sldMk cId="725099518" sldId="262"/>
            <ac:spMk id="4" creationId="{446A4459-2FB9-4446-88BC-B70EB254622E}"/>
          </ac:spMkLst>
        </pc:spChg>
        <pc:spChg chg="add">
          <ac:chgData name="Sarah Gothard" userId="0e53f415fda5f162" providerId="LiveId" clId="{75DE0DCA-9D0E-4790-8D99-2BAAE9A26D62}" dt="2019-09-29T18:39:24.032" v="26" actId="26606"/>
          <ac:spMkLst>
            <pc:docMk/>
            <pc:sldMk cId="725099518" sldId="262"/>
            <ac:spMk id="9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9:24.032" v="26" actId="26606"/>
          <ac:spMkLst>
            <pc:docMk/>
            <pc:sldMk cId="725099518" sldId="262"/>
            <ac:spMk id="11" creationId="{1855405F-37A2-4869-9154-F8BE3BECE6C3}"/>
          </ac:spMkLst>
        </pc:spChg>
        <pc:picChg chg="add del mod">
          <ac:chgData name="Sarah Gothard" userId="0e53f415fda5f162" providerId="LiveId" clId="{75DE0DCA-9D0E-4790-8D99-2BAAE9A26D62}" dt="2019-09-29T18:39:24.032" v="26" actId="26606"/>
          <ac:picMkLst>
            <pc:docMk/>
            <pc:sldMk cId="725099518" sldId="262"/>
            <ac:picMk id="2" creationId="{7CB788E8-35F7-4A53-AB67-3E1074DC686A}"/>
          </ac:picMkLst>
        </pc:picChg>
      </pc:sldChg>
      <pc:sldChg chg="addSp modSp mod setBg">
        <pc:chgData name="Sarah Gothard" userId="0e53f415fda5f162" providerId="LiveId" clId="{75DE0DCA-9D0E-4790-8D99-2BAAE9A26D62}" dt="2019-09-29T18:39:29.146" v="27" actId="26606"/>
        <pc:sldMkLst>
          <pc:docMk/>
          <pc:sldMk cId="1586629534" sldId="263"/>
        </pc:sldMkLst>
        <pc:spChg chg="add">
          <ac:chgData name="Sarah Gothard" userId="0e53f415fda5f162" providerId="LiveId" clId="{75DE0DCA-9D0E-4790-8D99-2BAAE9A26D62}" dt="2019-09-29T18:39:29.146" v="27" actId="26606"/>
          <ac:spMkLst>
            <pc:docMk/>
            <pc:sldMk cId="1586629534" sldId="263"/>
            <ac:spMk id="7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9:29.146" v="27" actId="26606"/>
          <ac:spMkLst>
            <pc:docMk/>
            <pc:sldMk cId="1586629534" sldId="263"/>
            <ac:spMk id="9" creationId="{1855405F-37A2-4869-9154-F8BE3BECE6C3}"/>
          </ac:spMkLst>
        </pc:spChg>
        <pc:picChg chg="mod">
          <ac:chgData name="Sarah Gothard" userId="0e53f415fda5f162" providerId="LiveId" clId="{75DE0DCA-9D0E-4790-8D99-2BAAE9A26D62}" dt="2019-09-29T18:39:29.146" v="27" actId="26606"/>
          <ac:picMkLst>
            <pc:docMk/>
            <pc:sldMk cId="1586629534" sldId="263"/>
            <ac:picMk id="2" creationId="{F7E9E7CD-5FCF-4A92-9657-05E00F741091}"/>
          </ac:picMkLst>
        </pc:picChg>
      </pc:sldChg>
      <pc:sldChg chg="addSp modSp mod setBg">
        <pc:chgData name="Sarah Gothard" userId="0e53f415fda5f162" providerId="LiveId" clId="{75DE0DCA-9D0E-4790-8D99-2BAAE9A26D62}" dt="2019-09-29T18:39:34.692" v="28" actId="26606"/>
        <pc:sldMkLst>
          <pc:docMk/>
          <pc:sldMk cId="188735310" sldId="264"/>
        </pc:sldMkLst>
        <pc:spChg chg="add">
          <ac:chgData name="Sarah Gothard" userId="0e53f415fda5f162" providerId="LiveId" clId="{75DE0DCA-9D0E-4790-8D99-2BAAE9A26D62}" dt="2019-09-29T18:39:34.692" v="28" actId="26606"/>
          <ac:spMkLst>
            <pc:docMk/>
            <pc:sldMk cId="188735310" sldId="264"/>
            <ac:spMk id="10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9:34.692" v="28" actId="26606"/>
          <ac:spMkLst>
            <pc:docMk/>
            <pc:sldMk cId="188735310" sldId="264"/>
            <ac:spMk id="12" creationId="{1855405F-37A2-4869-9154-F8BE3BECE6C3}"/>
          </ac:spMkLst>
        </pc:spChg>
        <pc:picChg chg="mod">
          <ac:chgData name="Sarah Gothard" userId="0e53f415fda5f162" providerId="LiveId" clId="{75DE0DCA-9D0E-4790-8D99-2BAAE9A26D62}" dt="2019-09-29T18:39:34.692" v="28" actId="26606"/>
          <ac:picMkLst>
            <pc:docMk/>
            <pc:sldMk cId="188735310" sldId="264"/>
            <ac:picMk id="5" creationId="{23A4748E-206A-44A7-BE60-8A0A6760B15C}"/>
          </ac:picMkLst>
        </pc:picChg>
      </pc:sldChg>
      <pc:sldChg chg="addSp modSp mod setBg">
        <pc:chgData name="Sarah Gothard" userId="0e53f415fda5f162" providerId="LiveId" clId="{75DE0DCA-9D0E-4790-8D99-2BAAE9A26D62}" dt="2019-09-29T18:39:40.346" v="29" actId="26606"/>
        <pc:sldMkLst>
          <pc:docMk/>
          <pc:sldMk cId="686189923" sldId="265"/>
        </pc:sldMkLst>
        <pc:spChg chg="mod ord">
          <ac:chgData name="Sarah Gothard" userId="0e53f415fda5f162" providerId="LiveId" clId="{75DE0DCA-9D0E-4790-8D99-2BAAE9A26D62}" dt="2019-09-29T18:39:40.346" v="29" actId="26606"/>
          <ac:spMkLst>
            <pc:docMk/>
            <pc:sldMk cId="686189923" sldId="265"/>
            <ac:spMk id="4" creationId="{3BF9C08F-DEF7-4784-9174-CA00081FB219}"/>
          </ac:spMkLst>
        </pc:spChg>
        <pc:spChg chg="add">
          <ac:chgData name="Sarah Gothard" userId="0e53f415fda5f162" providerId="LiveId" clId="{75DE0DCA-9D0E-4790-8D99-2BAAE9A26D62}" dt="2019-09-29T18:39:40.346" v="29" actId="26606"/>
          <ac:spMkLst>
            <pc:docMk/>
            <pc:sldMk cId="686189923" sldId="265"/>
            <ac:spMk id="10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39:40.346" v="29" actId="26606"/>
          <ac:spMkLst>
            <pc:docMk/>
            <pc:sldMk cId="686189923" sldId="265"/>
            <ac:spMk id="12" creationId="{1855405F-37A2-4869-9154-F8BE3BECE6C3}"/>
          </ac:spMkLst>
        </pc:spChg>
        <pc:picChg chg="mod">
          <ac:chgData name="Sarah Gothard" userId="0e53f415fda5f162" providerId="LiveId" clId="{75DE0DCA-9D0E-4790-8D99-2BAAE9A26D62}" dt="2019-09-29T18:39:40.346" v="29" actId="26606"/>
          <ac:picMkLst>
            <pc:docMk/>
            <pc:sldMk cId="686189923" sldId="265"/>
            <ac:picMk id="5" creationId="{85DD85DB-6BF3-4CB7-8A0C-81986DF1655A}"/>
          </ac:picMkLst>
        </pc:picChg>
      </pc:sldChg>
      <pc:sldChg chg="addSp delSp modSp mod setBg">
        <pc:chgData name="Sarah Gothard" userId="0e53f415fda5f162" providerId="LiveId" clId="{75DE0DCA-9D0E-4790-8D99-2BAAE9A26D62}" dt="2019-09-29T18:40:11.130" v="34" actId="26606"/>
        <pc:sldMkLst>
          <pc:docMk/>
          <pc:sldMk cId="1384444440" sldId="266"/>
        </pc:sldMkLst>
        <pc:spChg chg="mod ord">
          <ac:chgData name="Sarah Gothard" userId="0e53f415fda5f162" providerId="LiveId" clId="{75DE0DCA-9D0E-4790-8D99-2BAAE9A26D62}" dt="2019-09-29T18:40:11.130" v="34" actId="26606"/>
          <ac:spMkLst>
            <pc:docMk/>
            <pc:sldMk cId="1384444440" sldId="266"/>
            <ac:spMk id="4" creationId="{541D6F7D-2B95-495F-8DA4-7D9ECD5AA430}"/>
          </ac:spMkLst>
        </pc:spChg>
        <pc:spChg chg="add">
          <ac:chgData name="Sarah Gothard" userId="0e53f415fda5f162" providerId="LiveId" clId="{75DE0DCA-9D0E-4790-8D99-2BAAE9A26D62}" dt="2019-09-29T18:40:11.130" v="34" actId="26606"/>
          <ac:spMkLst>
            <pc:docMk/>
            <pc:sldMk cId="1384444440" sldId="266"/>
            <ac:spMk id="6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40:11.130" v="34" actId="26606"/>
          <ac:spMkLst>
            <pc:docMk/>
            <pc:sldMk cId="1384444440" sldId="266"/>
            <ac:spMk id="7" creationId="{1855405F-37A2-4869-9154-F8BE3BECE6C3}"/>
          </ac:spMkLst>
        </pc:spChg>
        <pc:spChg chg="add del">
          <ac:chgData name="Sarah Gothard" userId="0e53f415fda5f162" providerId="LiveId" clId="{75DE0DCA-9D0E-4790-8D99-2BAAE9A26D62}" dt="2019-09-29T18:39:48.207" v="31" actId="26606"/>
          <ac:spMkLst>
            <pc:docMk/>
            <pc:sldMk cId="1384444440" sldId="266"/>
            <ac:spMk id="9" creationId="{01D0AF59-99C3-4251-AB9A-C966C6AD4400}"/>
          </ac:spMkLst>
        </pc:spChg>
        <pc:spChg chg="add del">
          <ac:chgData name="Sarah Gothard" userId="0e53f415fda5f162" providerId="LiveId" clId="{75DE0DCA-9D0E-4790-8D99-2BAAE9A26D62}" dt="2019-09-29T18:39:48.207" v="31" actId="26606"/>
          <ac:spMkLst>
            <pc:docMk/>
            <pc:sldMk cId="1384444440" sldId="266"/>
            <ac:spMk id="11" creationId="{1855405F-37A2-4869-9154-F8BE3BECE6C3}"/>
          </ac:spMkLst>
        </pc:spChg>
        <pc:picChg chg="del mod">
          <ac:chgData name="Sarah Gothard" userId="0e53f415fda5f162" providerId="LiveId" clId="{75DE0DCA-9D0E-4790-8D99-2BAAE9A26D62}" dt="2019-09-29T18:40:07.859" v="32" actId="478"/>
          <ac:picMkLst>
            <pc:docMk/>
            <pc:sldMk cId="1384444440" sldId="266"/>
            <ac:picMk id="2" creationId="{6CC3695C-8393-4668-8914-294A11D87ECF}"/>
          </ac:picMkLst>
        </pc:picChg>
        <pc:picChg chg="add mod">
          <ac:chgData name="Sarah Gothard" userId="0e53f415fda5f162" providerId="LiveId" clId="{75DE0DCA-9D0E-4790-8D99-2BAAE9A26D62}" dt="2019-09-29T18:40:11.130" v="34" actId="26606"/>
          <ac:picMkLst>
            <pc:docMk/>
            <pc:sldMk cId="1384444440" sldId="266"/>
            <ac:picMk id="3" creationId="{FE8E9B19-0BED-4663-A112-A40259B27F5E}"/>
          </ac:picMkLst>
        </pc:picChg>
      </pc:sldChg>
      <pc:sldChg chg="addSp delSp modSp mod setBg">
        <pc:chgData name="Sarah Gothard" userId="0e53f415fda5f162" providerId="LiveId" clId="{75DE0DCA-9D0E-4790-8D99-2BAAE9A26D62}" dt="2019-09-29T18:41:01.623" v="39" actId="26606"/>
        <pc:sldMkLst>
          <pc:docMk/>
          <pc:sldMk cId="107837768" sldId="267"/>
        </pc:sldMkLst>
        <pc:spChg chg="mod ord">
          <ac:chgData name="Sarah Gothard" userId="0e53f415fda5f162" providerId="LiveId" clId="{75DE0DCA-9D0E-4790-8D99-2BAAE9A26D62}" dt="2019-09-29T18:41:01.623" v="39" actId="26606"/>
          <ac:spMkLst>
            <pc:docMk/>
            <pc:sldMk cId="107837768" sldId="267"/>
            <ac:spMk id="4" creationId="{ED7CF92D-F512-4C30-B288-E4CE2B81E89F}"/>
          </ac:spMkLst>
        </pc:spChg>
        <pc:spChg chg="add">
          <ac:chgData name="Sarah Gothard" userId="0e53f415fda5f162" providerId="LiveId" clId="{75DE0DCA-9D0E-4790-8D99-2BAAE9A26D62}" dt="2019-09-29T18:41:01.623" v="39" actId="26606"/>
          <ac:spMkLst>
            <pc:docMk/>
            <pc:sldMk cId="107837768" sldId="267"/>
            <ac:spMk id="10" creationId="{01D0AF59-99C3-4251-AB9A-C966C6AD4400}"/>
          </ac:spMkLst>
        </pc:spChg>
        <pc:spChg chg="add">
          <ac:chgData name="Sarah Gothard" userId="0e53f415fda5f162" providerId="LiveId" clId="{75DE0DCA-9D0E-4790-8D99-2BAAE9A26D62}" dt="2019-09-29T18:41:01.623" v="39" actId="26606"/>
          <ac:spMkLst>
            <pc:docMk/>
            <pc:sldMk cId="107837768" sldId="267"/>
            <ac:spMk id="12" creationId="{1855405F-37A2-4869-9154-F8BE3BECE6C3}"/>
          </ac:spMkLst>
        </pc:spChg>
        <pc:picChg chg="del">
          <ac:chgData name="Sarah Gothard" userId="0e53f415fda5f162" providerId="LiveId" clId="{75DE0DCA-9D0E-4790-8D99-2BAAE9A26D62}" dt="2019-09-29T18:40:43.299" v="35" actId="478"/>
          <ac:picMkLst>
            <pc:docMk/>
            <pc:sldMk cId="107837768" sldId="267"/>
            <ac:picMk id="2" creationId="{CA36F591-D3C5-4F15-8833-F0269EFB8C9E}"/>
          </ac:picMkLst>
        </pc:picChg>
        <pc:picChg chg="add del">
          <ac:chgData name="Sarah Gothard" userId="0e53f415fda5f162" providerId="LiveId" clId="{75DE0DCA-9D0E-4790-8D99-2BAAE9A26D62}" dt="2019-09-29T18:40:59.134" v="37" actId="478"/>
          <ac:picMkLst>
            <pc:docMk/>
            <pc:sldMk cId="107837768" sldId="267"/>
            <ac:picMk id="3" creationId="{5C482E24-CC9E-4D9A-9273-17FF8445DB09}"/>
          </ac:picMkLst>
        </pc:picChg>
        <pc:picChg chg="add mod">
          <ac:chgData name="Sarah Gothard" userId="0e53f415fda5f162" providerId="LiveId" clId="{75DE0DCA-9D0E-4790-8D99-2BAAE9A26D62}" dt="2019-09-29T18:41:01.623" v="39" actId="26606"/>
          <ac:picMkLst>
            <pc:docMk/>
            <pc:sldMk cId="107837768" sldId="267"/>
            <ac:picMk id="5" creationId="{DAA632BE-B624-45C5-B43D-6F251ED747F6}"/>
          </ac:picMkLst>
        </pc:picChg>
      </pc:sldChg>
    </pc:docChg>
  </pc:docChgLst>
  <pc:docChgLst>
    <pc:chgData name="Sarah Gothard" userId="0e53f415fda5f162" providerId="LiveId" clId="{2F54C5AB-41FB-45EF-AFCE-6B5EDB2559D3}"/>
  </pc:docChgLst>
  <pc:docChgLst>
    <pc:chgData name="Sarah Gothard" userId="0e53f415fda5f162" providerId="LiveId" clId="{B5421BFB-3398-486E-8F9F-495D3B42FDC9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2146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428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794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1386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824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510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7793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82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67390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0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0890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37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43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F4EE5-AA1C-4780-8128-933B0512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43074"/>
            <a:ext cx="10905066" cy="23718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E9B19-0BED-4663-A112-A40259B2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D6F7D-2B95-495F-8DA4-7D9ECD5A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8444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632BE-B624-45C5-B43D-6F251ED7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CF92D-F512-4C30-B288-E4CE2B81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783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A53D2-4060-43E4-B8C0-BF277F47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0F892-9F8B-44D4-9D49-63E76B6F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3986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1EFA8-7877-47AB-8425-C06F125A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182D4-8F93-4946-81E0-C160EBD7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7224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E1B86-FC5D-44C0-8D0B-C8CAEB5C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C38BD-E51D-4ED8-9A56-E5CB60C9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5476-755D-41C8-AAAC-F94FB6BB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9934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788E8-35F7-4A53-AB67-3E1074DC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1" y="643467"/>
            <a:ext cx="936313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A4459-2FB9-4446-88BC-B70EB254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2509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9E7CD-5FCF-4A92-9657-05E00F74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4748E-206A-44A7-BE60-8A0A6760B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D85DB-6BF3-4CB7-8A0C-81986DF1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9C08F-DEF7-4784-9174-CA00081F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86189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2019-09-29T18:41:01Z</dcterms:created>
  <dcterms:modified xsi:type="dcterms:W3CDTF">2019-09-29T18:41:08Z</dcterms:modified>
</cp:coreProperties>
</file>