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1"/>
  </p:notesMasterIdLst>
  <p:handoutMasterIdLst>
    <p:handoutMasterId r:id="rId12"/>
  </p:handout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59" autoAdjust="0"/>
    <p:restoredTop sz="91160" autoAdjust="0"/>
  </p:normalViewPr>
  <p:slideViewPr>
    <p:cSldViewPr snapToGrid="0" showGuides="1">
      <p:cViewPr varScale="1">
        <p:scale>
          <a:sx n="63" d="100"/>
          <a:sy n="63" d="100"/>
        </p:scale>
        <p:origin x="300"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10/8/2022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10/8/2022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4A0119-C811-414C-B351-F58874BF7E16}" type="datetime1">
              <a:rPr lang="en-US" smtClean="0"/>
              <a:t>10/8/2022</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F807AB-3E76-4C73-9D54-270D413395FB}" type="datetime1">
              <a:rPr lang="en-US" smtClean="0"/>
              <a:t>10/8/2022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898AA-5213-4EBB-9334-70C5EAF94D5A}" type="datetime1">
              <a:rPr lang="en-US" smtClean="0"/>
              <a:t>10/8/2022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5845B-3660-429B-9885-92F86B23F0A0}" type="datetime1">
              <a:rPr lang="en-US" smtClean="0"/>
              <a:t>10/8/2022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CABF51-39E9-4844-BAC6-D684C44BBE9E}" type="datetime1">
              <a:rPr lang="en-US" smtClean="0"/>
              <a:t>10/8/2022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0E4487-FFB7-4C86-BB79-171C3163F635}" type="datetime1">
              <a:rPr lang="en-US" smtClean="0"/>
              <a:t>10/8/2022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FBF2DF-5492-40BB-9FC3-7CB89E46B56F}" type="datetime1">
              <a:rPr lang="en-US" smtClean="0"/>
              <a:t>10/8/2022</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33941C-EBD6-4B42-B7BF-973A4833B998}" type="datetime1">
              <a:rPr lang="en-US" smtClean="0"/>
              <a:t>10/8/2022</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7DB35-672F-4188-9311-E5E3E18F0BC7}" type="datetime1">
              <a:rPr lang="en-US" smtClean="0"/>
              <a:t>10/8/2022</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35C6FA-0364-40EA-ADF7-6AC8A8B1D3F3}" type="datetime1">
              <a:rPr lang="en-US" smtClean="0"/>
              <a:t>10/8/2022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723E9E-7498-4F28-9FA1-01DDD7D06BD6}" type="datetime1">
              <a:rPr lang="en-US" smtClean="0"/>
              <a:t>10/8/2022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F8121A-F697-452F-BB8D-94C75886E8B9}" type="datetime1">
              <a:rPr lang="en-US" smtClean="0"/>
              <a:t>10/8/2022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 name="Rectangle 9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EE1D2B47-94E3-4B26-ACC2-C294B6988A7F}"/>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F14B57EB-09D3-4761-9365-A6AD6FF09AA8}"/>
              </a:ext>
            </a:extLst>
          </p:cNvPr>
          <p:cNvPicPr>
            <a:picLocks noGrp="1" noChangeAspect="1"/>
          </p:cNvPicPr>
          <p:nvPr>
            <p:ph idx="1"/>
          </p:nvPr>
        </p:nvPicPr>
        <p:blipFill>
          <a:blip r:embed="rId2"/>
          <a:stretch>
            <a:fillRect/>
          </a:stretch>
        </p:blipFill>
        <p:spPr>
          <a:xfrm>
            <a:off x="643467" y="1806872"/>
            <a:ext cx="10905066" cy="3244256"/>
          </a:xfrm>
          <a:prstGeom prst="rect">
            <a:avLst/>
          </a:prstGeom>
        </p:spPr>
      </p:pic>
      <p:sp>
        <p:nvSpPr>
          <p:cNvPr id="4" name="Footer Placeholder 3">
            <a:extLst>
              <a:ext uri="{FF2B5EF4-FFF2-40B4-BE49-F238E27FC236}">
                <a16:creationId xmlns:a16="http://schemas.microsoft.com/office/drawing/2014/main" id="{3A5AEB94-440F-4E73-AC36-B6BB8DA8464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26464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09A138F4-7902-4D78-9D7D-457FB15306CE}"/>
              </a:ext>
            </a:extLst>
          </p:cNvPr>
          <p:cNvPicPr>
            <a:picLocks noGrp="1" noChangeAspect="1"/>
          </p:cNvPicPr>
          <p:nvPr>
            <p:ph idx="1"/>
          </p:nvPr>
        </p:nvPicPr>
        <p:blipFill>
          <a:blip r:embed="rId2"/>
          <a:stretch>
            <a:fillRect/>
          </a:stretch>
        </p:blipFill>
        <p:spPr>
          <a:xfrm>
            <a:off x="643467" y="648209"/>
            <a:ext cx="10905066" cy="5561582"/>
          </a:xfrm>
          <a:prstGeom prst="rect">
            <a:avLst/>
          </a:prstGeom>
        </p:spPr>
      </p:pic>
      <p:sp>
        <p:nvSpPr>
          <p:cNvPr id="4" name="Footer Placeholder 3">
            <a:extLst>
              <a:ext uri="{FF2B5EF4-FFF2-40B4-BE49-F238E27FC236}">
                <a16:creationId xmlns:a16="http://schemas.microsoft.com/office/drawing/2014/main" id="{10E57FA8-374F-47CB-963F-5D098904E25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312928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3B4337D0-0D72-435A-AB12-577F6B690CD6}"/>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F641424F-E330-4803-8D78-D5E9F316CCD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90145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77B79EC6-35DC-458E-9A7D-070407182EB3}"/>
              </a:ext>
            </a:extLst>
          </p:cNvPr>
          <p:cNvPicPr>
            <a:picLocks noGrp="1" noChangeAspect="1"/>
          </p:cNvPicPr>
          <p:nvPr>
            <p:ph idx="1"/>
          </p:nvPr>
        </p:nvPicPr>
        <p:blipFill>
          <a:blip r:embed="rId2"/>
          <a:stretch>
            <a:fillRect/>
          </a:stretch>
        </p:blipFill>
        <p:spPr>
          <a:xfrm>
            <a:off x="643467" y="1929554"/>
            <a:ext cx="10905066" cy="2998892"/>
          </a:xfrm>
          <a:prstGeom prst="rect">
            <a:avLst/>
          </a:prstGeom>
        </p:spPr>
      </p:pic>
      <p:sp>
        <p:nvSpPr>
          <p:cNvPr id="4" name="Footer Placeholder 3">
            <a:extLst>
              <a:ext uri="{FF2B5EF4-FFF2-40B4-BE49-F238E27FC236}">
                <a16:creationId xmlns:a16="http://schemas.microsoft.com/office/drawing/2014/main" id="{4EB36301-36F2-4743-AA1A-9D15865DBBF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91688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44CD81A8-CC9D-4D26-B470-FD8E52AFBCA4}"/>
              </a:ext>
            </a:extLst>
          </p:cNvPr>
          <p:cNvPicPr>
            <a:picLocks noGrp="1" noChangeAspect="1"/>
          </p:cNvPicPr>
          <p:nvPr>
            <p:ph idx="1"/>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ED59EFEA-C997-469C-B1F8-38C7CD006CE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393701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36AF2F22-06E6-4B2C-B493-CF3B3B6F189B}"/>
              </a:ext>
            </a:extLst>
          </p:cNvPr>
          <p:cNvPicPr>
            <a:picLocks noGrp="1" noChangeAspect="1"/>
          </p:cNvPicPr>
          <p:nvPr>
            <p:ph idx="1"/>
          </p:nvPr>
        </p:nvPicPr>
        <p:blipFill>
          <a:blip r:embed="rId2"/>
          <a:stretch>
            <a:fillRect/>
          </a:stretch>
        </p:blipFill>
        <p:spPr>
          <a:xfrm>
            <a:off x="643467" y="1902291"/>
            <a:ext cx="10905066" cy="3053418"/>
          </a:xfrm>
          <a:prstGeom prst="rect">
            <a:avLst/>
          </a:prstGeom>
        </p:spPr>
      </p:pic>
      <p:sp>
        <p:nvSpPr>
          <p:cNvPr id="4" name="Footer Placeholder 3">
            <a:extLst>
              <a:ext uri="{FF2B5EF4-FFF2-40B4-BE49-F238E27FC236}">
                <a16:creationId xmlns:a16="http://schemas.microsoft.com/office/drawing/2014/main" id="{3FF97B47-296D-4D28-90C3-3E7FCC34FAA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3228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6E5472C5-DBD0-467C-8CE2-C9852493557C}"/>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BCE36F14-3749-4101-B304-75A77F285D0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705490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3FE4EA4A-550E-4F23-92F9-F84497E7EFA4}"/>
              </a:ext>
            </a:extLst>
          </p:cNvPr>
          <p:cNvPicPr>
            <a:picLocks noGrp="1" noChangeAspect="1"/>
          </p:cNvPicPr>
          <p:nvPr>
            <p:ph idx="1"/>
          </p:nvPr>
        </p:nvPicPr>
        <p:blipFill>
          <a:blip r:embed="rId2"/>
          <a:stretch>
            <a:fillRect/>
          </a:stretch>
        </p:blipFill>
        <p:spPr>
          <a:xfrm>
            <a:off x="643467" y="1915922"/>
            <a:ext cx="10905066" cy="3026156"/>
          </a:xfrm>
          <a:prstGeom prst="rect">
            <a:avLst/>
          </a:prstGeom>
        </p:spPr>
      </p:pic>
      <p:sp>
        <p:nvSpPr>
          <p:cNvPr id="4" name="Footer Placeholder 3">
            <a:extLst>
              <a:ext uri="{FF2B5EF4-FFF2-40B4-BE49-F238E27FC236}">
                <a16:creationId xmlns:a16="http://schemas.microsoft.com/office/drawing/2014/main" id="{E5A61926-E37D-44C1-B512-A99A2564C52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252813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25</cp:revision>
  <dcterms:created xsi:type="dcterms:W3CDTF">2019-09-28T20:24:12Z</dcterms:created>
  <dcterms:modified xsi:type="dcterms:W3CDTF">2022-10-08T19:17:23Z</dcterms:modified>
</cp:coreProperties>
</file>