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4660"/>
  </p:normalViewPr>
  <p:slideViewPr>
    <p:cSldViewPr snapToGrid="0">
      <p:cViewPr varScale="1">
        <p:scale>
          <a:sx n="68" d="100"/>
          <a:sy n="68" d="100"/>
        </p:scale>
        <p:origin x="84"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rah Gothard" userId="0e53f415fda5f162" providerId="LiveId" clId="{E4894741-45B1-47A2-9F10-B474F6E6CA79}"/>
    <pc:docChg chg="custSel mod modSld">
      <pc:chgData name="Sarah Gothard" userId="0e53f415fda5f162" providerId="LiveId" clId="{E4894741-45B1-47A2-9F10-B474F6E6CA79}" dt="2021-01-13T17:52:18.286" v="6" actId="26606"/>
      <pc:docMkLst>
        <pc:docMk/>
      </pc:docMkLst>
      <pc:sldChg chg="addSp modSp mod setBg">
        <pc:chgData name="Sarah Gothard" userId="0e53f415fda5f162" providerId="LiveId" clId="{E4894741-45B1-47A2-9F10-B474F6E6CA79}" dt="2021-01-13T17:51:52.147" v="0" actId="26606"/>
        <pc:sldMkLst>
          <pc:docMk/>
          <pc:sldMk cId="552232615" sldId="256"/>
        </pc:sldMkLst>
        <pc:spChg chg="mod">
          <ac:chgData name="Sarah Gothard" userId="0e53f415fda5f162" providerId="LiveId" clId="{E4894741-45B1-47A2-9F10-B474F6E6CA79}" dt="2021-01-13T17:51:52.147" v="0" actId="26606"/>
          <ac:spMkLst>
            <pc:docMk/>
            <pc:sldMk cId="552232615" sldId="256"/>
            <ac:spMk id="8" creationId="{DC4B96CB-00BF-41FC-935C-082B01EB48E1}"/>
          </ac:spMkLst>
        </pc:spChg>
        <pc:spChg chg="add">
          <ac:chgData name="Sarah Gothard" userId="0e53f415fda5f162" providerId="LiveId" clId="{E4894741-45B1-47A2-9F10-B474F6E6CA79}" dt="2021-01-13T17:51:52.147" v="0" actId="26606"/>
          <ac:spMkLst>
            <pc:docMk/>
            <pc:sldMk cId="552232615" sldId="256"/>
            <ac:spMk id="13" creationId="{32BC26D8-82FB-445E-AA49-62A77D7C1EE0}"/>
          </ac:spMkLst>
        </pc:spChg>
        <pc:spChg chg="add">
          <ac:chgData name="Sarah Gothard" userId="0e53f415fda5f162" providerId="LiveId" clId="{E4894741-45B1-47A2-9F10-B474F6E6CA79}" dt="2021-01-13T17:51:52.147" v="0" actId="26606"/>
          <ac:spMkLst>
            <pc:docMk/>
            <pc:sldMk cId="552232615" sldId="256"/>
            <ac:spMk id="15" creationId="{CB44330D-EA18-4254-AA95-EB49948539B8}"/>
          </ac:spMkLst>
        </pc:spChg>
        <pc:picChg chg="mod">
          <ac:chgData name="Sarah Gothard" userId="0e53f415fda5f162" providerId="LiveId" clId="{E4894741-45B1-47A2-9F10-B474F6E6CA79}" dt="2021-01-13T17:51:52.147" v="0" actId="26606"/>
          <ac:picMkLst>
            <pc:docMk/>
            <pc:sldMk cId="552232615" sldId="256"/>
            <ac:picMk id="7" creationId="{39DBC775-2228-4CB8-BCAB-66C71CDB4787}"/>
          </ac:picMkLst>
        </pc:picChg>
      </pc:sldChg>
      <pc:sldChg chg="addSp modSp mod setBg">
        <pc:chgData name="Sarah Gothard" userId="0e53f415fda5f162" providerId="LiveId" clId="{E4894741-45B1-47A2-9F10-B474F6E6CA79}" dt="2021-01-13T17:51:54.923" v="1" actId="26606"/>
        <pc:sldMkLst>
          <pc:docMk/>
          <pc:sldMk cId="1307212385" sldId="257"/>
        </pc:sldMkLst>
        <pc:spChg chg="mod">
          <ac:chgData name="Sarah Gothard" userId="0e53f415fda5f162" providerId="LiveId" clId="{E4894741-45B1-47A2-9F10-B474F6E6CA79}" dt="2021-01-13T17:51:54.923" v="1" actId="26606"/>
          <ac:spMkLst>
            <pc:docMk/>
            <pc:sldMk cId="1307212385" sldId="257"/>
            <ac:spMk id="6" creationId="{EC2BFFE7-AB4B-400F-BC6B-0E4C91449711}"/>
          </ac:spMkLst>
        </pc:spChg>
        <pc:spChg chg="add">
          <ac:chgData name="Sarah Gothard" userId="0e53f415fda5f162" providerId="LiveId" clId="{E4894741-45B1-47A2-9F10-B474F6E6CA79}" dt="2021-01-13T17:51:54.923" v="1" actId="26606"/>
          <ac:spMkLst>
            <pc:docMk/>
            <pc:sldMk cId="1307212385" sldId="257"/>
            <ac:spMk id="11" creationId="{32BC26D8-82FB-445E-AA49-62A77D7C1EE0}"/>
          </ac:spMkLst>
        </pc:spChg>
        <pc:spChg chg="add">
          <ac:chgData name="Sarah Gothard" userId="0e53f415fda5f162" providerId="LiveId" clId="{E4894741-45B1-47A2-9F10-B474F6E6CA79}" dt="2021-01-13T17:51:54.923" v="1" actId="26606"/>
          <ac:spMkLst>
            <pc:docMk/>
            <pc:sldMk cId="1307212385" sldId="257"/>
            <ac:spMk id="13" creationId="{CB44330D-EA18-4254-AA95-EB49948539B8}"/>
          </ac:spMkLst>
        </pc:spChg>
        <pc:picChg chg="mod">
          <ac:chgData name="Sarah Gothard" userId="0e53f415fda5f162" providerId="LiveId" clId="{E4894741-45B1-47A2-9F10-B474F6E6CA79}" dt="2021-01-13T17:51:54.923" v="1" actId="26606"/>
          <ac:picMkLst>
            <pc:docMk/>
            <pc:sldMk cId="1307212385" sldId="257"/>
            <ac:picMk id="5" creationId="{EACF7DE3-37FF-4C4D-A81E-2C25725D180F}"/>
          </ac:picMkLst>
        </pc:picChg>
      </pc:sldChg>
      <pc:sldChg chg="addSp modSp mod setBg">
        <pc:chgData name="Sarah Gothard" userId="0e53f415fda5f162" providerId="LiveId" clId="{E4894741-45B1-47A2-9F10-B474F6E6CA79}" dt="2021-01-13T17:51:57.304" v="2" actId="26606"/>
        <pc:sldMkLst>
          <pc:docMk/>
          <pc:sldMk cId="956501976" sldId="258"/>
        </pc:sldMkLst>
        <pc:spChg chg="mod">
          <ac:chgData name="Sarah Gothard" userId="0e53f415fda5f162" providerId="LiveId" clId="{E4894741-45B1-47A2-9F10-B474F6E6CA79}" dt="2021-01-13T17:51:57.304" v="2" actId="26606"/>
          <ac:spMkLst>
            <pc:docMk/>
            <pc:sldMk cId="956501976" sldId="258"/>
            <ac:spMk id="4" creationId="{1AE46142-BD2B-43AF-A0A4-32C9618BB7D8}"/>
          </ac:spMkLst>
        </pc:spChg>
        <pc:spChg chg="add">
          <ac:chgData name="Sarah Gothard" userId="0e53f415fda5f162" providerId="LiveId" clId="{E4894741-45B1-47A2-9F10-B474F6E6CA79}" dt="2021-01-13T17:51:57.304" v="2" actId="26606"/>
          <ac:spMkLst>
            <pc:docMk/>
            <pc:sldMk cId="956501976" sldId="258"/>
            <ac:spMk id="9" creationId="{32BC26D8-82FB-445E-AA49-62A77D7C1EE0}"/>
          </ac:spMkLst>
        </pc:spChg>
        <pc:spChg chg="add">
          <ac:chgData name="Sarah Gothard" userId="0e53f415fda5f162" providerId="LiveId" clId="{E4894741-45B1-47A2-9F10-B474F6E6CA79}" dt="2021-01-13T17:51:57.304" v="2" actId="26606"/>
          <ac:spMkLst>
            <pc:docMk/>
            <pc:sldMk cId="956501976" sldId="258"/>
            <ac:spMk id="11" creationId="{CB44330D-EA18-4254-AA95-EB49948539B8}"/>
          </ac:spMkLst>
        </pc:spChg>
        <pc:picChg chg="mod">
          <ac:chgData name="Sarah Gothard" userId="0e53f415fda5f162" providerId="LiveId" clId="{E4894741-45B1-47A2-9F10-B474F6E6CA79}" dt="2021-01-13T17:51:57.304" v="2" actId="26606"/>
          <ac:picMkLst>
            <pc:docMk/>
            <pc:sldMk cId="956501976" sldId="258"/>
            <ac:picMk id="3" creationId="{77266FDD-C302-4A58-8BAA-091B1D22F1A5}"/>
          </ac:picMkLst>
        </pc:picChg>
      </pc:sldChg>
      <pc:sldChg chg="addSp modSp mod setBg">
        <pc:chgData name="Sarah Gothard" userId="0e53f415fda5f162" providerId="LiveId" clId="{E4894741-45B1-47A2-9F10-B474F6E6CA79}" dt="2021-01-13T17:52:01.779" v="3" actId="26606"/>
        <pc:sldMkLst>
          <pc:docMk/>
          <pc:sldMk cId="3251799329" sldId="259"/>
        </pc:sldMkLst>
        <pc:spChg chg="mod">
          <ac:chgData name="Sarah Gothard" userId="0e53f415fda5f162" providerId="LiveId" clId="{E4894741-45B1-47A2-9F10-B474F6E6CA79}" dt="2021-01-13T17:52:01.779" v="3" actId="26606"/>
          <ac:spMkLst>
            <pc:docMk/>
            <pc:sldMk cId="3251799329" sldId="259"/>
            <ac:spMk id="4" creationId="{6CF5E2B2-71DE-4AEC-B543-68A989B94023}"/>
          </ac:spMkLst>
        </pc:spChg>
        <pc:spChg chg="add">
          <ac:chgData name="Sarah Gothard" userId="0e53f415fda5f162" providerId="LiveId" clId="{E4894741-45B1-47A2-9F10-B474F6E6CA79}" dt="2021-01-13T17:52:01.779" v="3" actId="26606"/>
          <ac:spMkLst>
            <pc:docMk/>
            <pc:sldMk cId="3251799329" sldId="259"/>
            <ac:spMk id="9" creationId="{32BC26D8-82FB-445E-AA49-62A77D7C1EE0}"/>
          </ac:spMkLst>
        </pc:spChg>
        <pc:spChg chg="add">
          <ac:chgData name="Sarah Gothard" userId="0e53f415fda5f162" providerId="LiveId" clId="{E4894741-45B1-47A2-9F10-B474F6E6CA79}" dt="2021-01-13T17:52:01.779" v="3" actId="26606"/>
          <ac:spMkLst>
            <pc:docMk/>
            <pc:sldMk cId="3251799329" sldId="259"/>
            <ac:spMk id="11" creationId="{CB44330D-EA18-4254-AA95-EB49948539B8}"/>
          </ac:spMkLst>
        </pc:spChg>
        <pc:picChg chg="mod">
          <ac:chgData name="Sarah Gothard" userId="0e53f415fda5f162" providerId="LiveId" clId="{E4894741-45B1-47A2-9F10-B474F6E6CA79}" dt="2021-01-13T17:52:01.779" v="3" actId="26606"/>
          <ac:picMkLst>
            <pc:docMk/>
            <pc:sldMk cId="3251799329" sldId="259"/>
            <ac:picMk id="3" creationId="{4F22D676-919C-43A2-9325-F4CD52DDC3DF}"/>
          </ac:picMkLst>
        </pc:picChg>
      </pc:sldChg>
      <pc:sldChg chg="addSp modSp mod setBg">
        <pc:chgData name="Sarah Gothard" userId="0e53f415fda5f162" providerId="LiveId" clId="{E4894741-45B1-47A2-9F10-B474F6E6CA79}" dt="2021-01-13T17:52:12.504" v="4" actId="26606"/>
        <pc:sldMkLst>
          <pc:docMk/>
          <pc:sldMk cId="4088846406" sldId="260"/>
        </pc:sldMkLst>
        <pc:spChg chg="mod">
          <ac:chgData name="Sarah Gothard" userId="0e53f415fda5f162" providerId="LiveId" clId="{E4894741-45B1-47A2-9F10-B474F6E6CA79}" dt="2021-01-13T17:52:12.504" v="4" actId="26606"/>
          <ac:spMkLst>
            <pc:docMk/>
            <pc:sldMk cId="4088846406" sldId="260"/>
            <ac:spMk id="4" creationId="{F0096B63-181E-4C35-8C41-B88B876C4951}"/>
          </ac:spMkLst>
        </pc:spChg>
        <pc:spChg chg="add">
          <ac:chgData name="Sarah Gothard" userId="0e53f415fda5f162" providerId="LiveId" clId="{E4894741-45B1-47A2-9F10-B474F6E6CA79}" dt="2021-01-13T17:52:12.504" v="4" actId="26606"/>
          <ac:spMkLst>
            <pc:docMk/>
            <pc:sldMk cId="4088846406" sldId="260"/>
            <ac:spMk id="9" creationId="{32BC26D8-82FB-445E-AA49-62A77D7C1EE0}"/>
          </ac:spMkLst>
        </pc:spChg>
        <pc:spChg chg="add">
          <ac:chgData name="Sarah Gothard" userId="0e53f415fda5f162" providerId="LiveId" clId="{E4894741-45B1-47A2-9F10-B474F6E6CA79}" dt="2021-01-13T17:52:12.504" v="4" actId="26606"/>
          <ac:spMkLst>
            <pc:docMk/>
            <pc:sldMk cId="4088846406" sldId="260"/>
            <ac:spMk id="11" creationId="{CB44330D-EA18-4254-AA95-EB49948539B8}"/>
          </ac:spMkLst>
        </pc:spChg>
        <pc:picChg chg="mod">
          <ac:chgData name="Sarah Gothard" userId="0e53f415fda5f162" providerId="LiveId" clId="{E4894741-45B1-47A2-9F10-B474F6E6CA79}" dt="2021-01-13T17:52:12.504" v="4" actId="26606"/>
          <ac:picMkLst>
            <pc:docMk/>
            <pc:sldMk cId="4088846406" sldId="260"/>
            <ac:picMk id="3" creationId="{A9483597-C37C-4066-A14E-C66C525BE995}"/>
          </ac:picMkLst>
        </pc:picChg>
      </pc:sldChg>
      <pc:sldChg chg="addSp modSp mod setBg">
        <pc:chgData name="Sarah Gothard" userId="0e53f415fda5f162" providerId="LiveId" clId="{E4894741-45B1-47A2-9F10-B474F6E6CA79}" dt="2021-01-13T17:52:15.637" v="5" actId="26606"/>
        <pc:sldMkLst>
          <pc:docMk/>
          <pc:sldMk cId="4292732008" sldId="261"/>
        </pc:sldMkLst>
        <pc:spChg chg="mod">
          <ac:chgData name="Sarah Gothard" userId="0e53f415fda5f162" providerId="LiveId" clId="{E4894741-45B1-47A2-9F10-B474F6E6CA79}" dt="2021-01-13T17:52:15.637" v="5" actId="26606"/>
          <ac:spMkLst>
            <pc:docMk/>
            <pc:sldMk cId="4292732008" sldId="261"/>
            <ac:spMk id="4" creationId="{80CAFBBA-515C-457E-94D7-79BD51D05DF0}"/>
          </ac:spMkLst>
        </pc:spChg>
        <pc:spChg chg="add">
          <ac:chgData name="Sarah Gothard" userId="0e53f415fda5f162" providerId="LiveId" clId="{E4894741-45B1-47A2-9F10-B474F6E6CA79}" dt="2021-01-13T17:52:15.637" v="5" actId="26606"/>
          <ac:spMkLst>
            <pc:docMk/>
            <pc:sldMk cId="4292732008" sldId="261"/>
            <ac:spMk id="9" creationId="{32BC26D8-82FB-445E-AA49-62A77D7C1EE0}"/>
          </ac:spMkLst>
        </pc:spChg>
        <pc:spChg chg="add">
          <ac:chgData name="Sarah Gothard" userId="0e53f415fda5f162" providerId="LiveId" clId="{E4894741-45B1-47A2-9F10-B474F6E6CA79}" dt="2021-01-13T17:52:15.637" v="5" actId="26606"/>
          <ac:spMkLst>
            <pc:docMk/>
            <pc:sldMk cId="4292732008" sldId="261"/>
            <ac:spMk id="11" creationId="{CB44330D-EA18-4254-AA95-EB49948539B8}"/>
          </ac:spMkLst>
        </pc:spChg>
        <pc:picChg chg="mod">
          <ac:chgData name="Sarah Gothard" userId="0e53f415fda5f162" providerId="LiveId" clId="{E4894741-45B1-47A2-9F10-B474F6E6CA79}" dt="2021-01-13T17:52:15.637" v="5" actId="26606"/>
          <ac:picMkLst>
            <pc:docMk/>
            <pc:sldMk cId="4292732008" sldId="261"/>
            <ac:picMk id="3" creationId="{E2E284B5-8295-48CD-9BD5-ABA34C449606}"/>
          </ac:picMkLst>
        </pc:picChg>
      </pc:sldChg>
      <pc:sldChg chg="addSp modSp mod setBg">
        <pc:chgData name="Sarah Gothard" userId="0e53f415fda5f162" providerId="LiveId" clId="{E4894741-45B1-47A2-9F10-B474F6E6CA79}" dt="2021-01-13T17:52:18.286" v="6" actId="26606"/>
        <pc:sldMkLst>
          <pc:docMk/>
          <pc:sldMk cId="1985087397" sldId="262"/>
        </pc:sldMkLst>
        <pc:spChg chg="mod ord">
          <ac:chgData name="Sarah Gothard" userId="0e53f415fda5f162" providerId="LiveId" clId="{E4894741-45B1-47A2-9F10-B474F6E6CA79}" dt="2021-01-13T17:52:18.286" v="6" actId="26606"/>
          <ac:spMkLst>
            <pc:docMk/>
            <pc:sldMk cId="1985087397" sldId="262"/>
            <ac:spMk id="4" creationId="{D07BC901-4E54-4406-A024-F67D1332FB1D}"/>
          </ac:spMkLst>
        </pc:spChg>
        <pc:spChg chg="add">
          <ac:chgData name="Sarah Gothard" userId="0e53f415fda5f162" providerId="LiveId" clId="{E4894741-45B1-47A2-9F10-B474F6E6CA79}" dt="2021-01-13T17:52:18.286" v="6" actId="26606"/>
          <ac:spMkLst>
            <pc:docMk/>
            <pc:sldMk cId="1985087397" sldId="262"/>
            <ac:spMk id="11" creationId="{32BC26D8-82FB-445E-AA49-62A77D7C1EE0}"/>
          </ac:spMkLst>
        </pc:spChg>
        <pc:spChg chg="add">
          <ac:chgData name="Sarah Gothard" userId="0e53f415fda5f162" providerId="LiveId" clId="{E4894741-45B1-47A2-9F10-B474F6E6CA79}" dt="2021-01-13T17:52:18.286" v="6" actId="26606"/>
          <ac:spMkLst>
            <pc:docMk/>
            <pc:sldMk cId="1985087397" sldId="262"/>
            <ac:spMk id="13" creationId="{CB44330D-EA18-4254-AA95-EB49948539B8}"/>
          </ac:spMkLst>
        </pc:spChg>
        <pc:picChg chg="mod">
          <ac:chgData name="Sarah Gothard" userId="0e53f415fda5f162" providerId="LiveId" clId="{E4894741-45B1-47A2-9F10-B474F6E6CA79}" dt="2021-01-13T17:52:18.286" v="6" actId="26606"/>
          <ac:picMkLst>
            <pc:docMk/>
            <pc:sldMk cId="1985087397" sldId="262"/>
            <ac:picMk id="6" creationId="{BA6F6651-027E-4A77-A4EB-F3D81181E349}"/>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044AE67-EC64-4B00-86A7-B84CC7FCF8CC}" type="datetimeFigureOut">
              <a:rPr lang="en-US" smtClean="0"/>
              <a:t>1/13/2021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062705D-0ADF-41BE-9158-66B5225F692B}" type="slidenum">
              <a:rPr lang="en-US" smtClean="0"/>
              <a:t>‹#›</a:t>
            </a:fld>
            <a:endParaRPr lang="en-US"/>
          </a:p>
        </p:txBody>
      </p:sp>
    </p:spTree>
    <p:extLst>
      <p:ext uri="{BB962C8B-B14F-4D97-AF65-F5344CB8AC3E}">
        <p14:creationId xmlns:p14="http://schemas.microsoft.com/office/powerpoint/2010/main" val="22442990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You are welcome to use or modify these PowerPoints as needed. Feel free to change the design or layout to suit your ministry, school, home, or company. More PowerPoint slides can be found at mobilehymns.org</a:t>
            </a:r>
          </a:p>
          <a:p>
            <a:endParaRPr lang="en-US" dirty="0"/>
          </a:p>
          <a:p>
            <a:endParaRPr lang="en-US" dirty="0"/>
          </a:p>
        </p:txBody>
      </p:sp>
      <p:sp>
        <p:nvSpPr>
          <p:cNvPr id="4" name="Slide Number Placeholder 3"/>
          <p:cNvSpPr>
            <a:spLocks noGrp="1"/>
          </p:cNvSpPr>
          <p:nvPr>
            <p:ph type="sldNum" sz="quarter" idx="5"/>
          </p:nvPr>
        </p:nvSpPr>
        <p:spPr/>
        <p:txBody>
          <a:bodyPr/>
          <a:lstStyle/>
          <a:p>
            <a:fld id="{3062705D-0ADF-41BE-9158-66B5225F692B}" type="slidenum">
              <a:rPr lang="en-US" smtClean="0"/>
              <a:t>1</a:t>
            </a:fld>
            <a:endParaRPr lang="en-US"/>
          </a:p>
        </p:txBody>
      </p:sp>
    </p:spTree>
    <p:extLst>
      <p:ext uri="{BB962C8B-B14F-4D97-AF65-F5344CB8AC3E}">
        <p14:creationId xmlns:p14="http://schemas.microsoft.com/office/powerpoint/2010/main" val="34374140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46B8C9-191C-4349-BAEB-E1E3FE39D64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2449F09-2DA9-4492-AAEC-D1C74347002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8140F21-33C2-4AE1-8870-4272580C41D2}"/>
              </a:ext>
            </a:extLst>
          </p:cNvPr>
          <p:cNvSpPr>
            <a:spLocks noGrp="1"/>
          </p:cNvSpPr>
          <p:nvPr>
            <p:ph type="dt" sz="half" idx="10"/>
          </p:nvPr>
        </p:nvSpPr>
        <p:spPr/>
        <p:txBody>
          <a:bodyPr/>
          <a:lstStyle/>
          <a:p>
            <a:fld id="{3A153BCD-C4B8-432A-A411-C9DAAE09D41F}" type="datetime1">
              <a:rPr lang="en-US" smtClean="0"/>
              <a:t>1/13/2021</a:t>
            </a:fld>
            <a:endParaRPr lang="en-US"/>
          </a:p>
        </p:txBody>
      </p:sp>
      <p:sp>
        <p:nvSpPr>
          <p:cNvPr id="5" name="Footer Placeholder 4">
            <a:extLst>
              <a:ext uri="{FF2B5EF4-FFF2-40B4-BE49-F238E27FC236}">
                <a16:creationId xmlns:a16="http://schemas.microsoft.com/office/drawing/2014/main" id="{18BE31E7-B2C4-44B5-AD09-CA233C613D9C}"/>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55FD2A19-B15E-4E62-AD5C-2E90B19C3FA5}"/>
              </a:ext>
            </a:extLst>
          </p:cNvPr>
          <p:cNvSpPr>
            <a:spLocks noGrp="1"/>
          </p:cNvSpPr>
          <p:nvPr>
            <p:ph type="sldNum" sz="quarter" idx="12"/>
          </p:nvPr>
        </p:nvSpPr>
        <p:spPr/>
        <p:txBody>
          <a:bodyPr/>
          <a:lstStyle/>
          <a:p>
            <a:fld id="{4EF95890-9F6E-4B4B-8C25-B38904642F47}" type="slidenum">
              <a:rPr lang="en-US" smtClean="0"/>
              <a:t>‹#›</a:t>
            </a:fld>
            <a:endParaRPr lang="en-US"/>
          </a:p>
        </p:txBody>
      </p:sp>
    </p:spTree>
    <p:extLst>
      <p:ext uri="{BB962C8B-B14F-4D97-AF65-F5344CB8AC3E}">
        <p14:creationId xmlns:p14="http://schemas.microsoft.com/office/powerpoint/2010/main" val="19059402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E090E9-18BB-4EAB-AD29-9D05E93763A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6281C84-DE1F-42DB-A1E6-3C473E1D511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D24340E-7404-4D2F-B9A3-C7AD23643C7E}"/>
              </a:ext>
            </a:extLst>
          </p:cNvPr>
          <p:cNvSpPr>
            <a:spLocks noGrp="1"/>
          </p:cNvSpPr>
          <p:nvPr>
            <p:ph type="dt" sz="half" idx="10"/>
          </p:nvPr>
        </p:nvSpPr>
        <p:spPr/>
        <p:txBody>
          <a:bodyPr/>
          <a:lstStyle/>
          <a:p>
            <a:fld id="{053D03B1-73C1-47EC-B6AD-FA7151776AA7}" type="datetime1">
              <a:rPr lang="en-US" smtClean="0"/>
              <a:t>1/13/2021</a:t>
            </a:fld>
            <a:endParaRPr lang="en-US"/>
          </a:p>
        </p:txBody>
      </p:sp>
      <p:sp>
        <p:nvSpPr>
          <p:cNvPr id="5" name="Footer Placeholder 4">
            <a:extLst>
              <a:ext uri="{FF2B5EF4-FFF2-40B4-BE49-F238E27FC236}">
                <a16:creationId xmlns:a16="http://schemas.microsoft.com/office/drawing/2014/main" id="{BA1F5BE5-4A7C-483B-A521-B2D22C02A2FF}"/>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33C9D7A0-447D-4EE1-A9F8-8E9E692F2F41}"/>
              </a:ext>
            </a:extLst>
          </p:cNvPr>
          <p:cNvSpPr>
            <a:spLocks noGrp="1"/>
          </p:cNvSpPr>
          <p:nvPr>
            <p:ph type="sldNum" sz="quarter" idx="12"/>
          </p:nvPr>
        </p:nvSpPr>
        <p:spPr/>
        <p:txBody>
          <a:bodyPr/>
          <a:lstStyle/>
          <a:p>
            <a:fld id="{4EF95890-9F6E-4B4B-8C25-B38904642F47}" type="slidenum">
              <a:rPr lang="en-US" smtClean="0"/>
              <a:t>‹#›</a:t>
            </a:fld>
            <a:endParaRPr lang="en-US"/>
          </a:p>
        </p:txBody>
      </p:sp>
    </p:spTree>
    <p:extLst>
      <p:ext uri="{BB962C8B-B14F-4D97-AF65-F5344CB8AC3E}">
        <p14:creationId xmlns:p14="http://schemas.microsoft.com/office/powerpoint/2010/main" val="16976855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C6D0D74-0931-42B0-8AF0-1018DB185A2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3038D73-2BA6-4751-8395-AC3E52BF308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5B6F300-2671-4257-A8FF-8CD40EAA6627}"/>
              </a:ext>
            </a:extLst>
          </p:cNvPr>
          <p:cNvSpPr>
            <a:spLocks noGrp="1"/>
          </p:cNvSpPr>
          <p:nvPr>
            <p:ph type="dt" sz="half" idx="10"/>
          </p:nvPr>
        </p:nvSpPr>
        <p:spPr/>
        <p:txBody>
          <a:bodyPr/>
          <a:lstStyle/>
          <a:p>
            <a:fld id="{1ADF2B17-D40A-4CBE-AE52-9270D116CE36}" type="datetime1">
              <a:rPr lang="en-US" smtClean="0"/>
              <a:t>1/13/2021</a:t>
            </a:fld>
            <a:endParaRPr lang="en-US"/>
          </a:p>
        </p:txBody>
      </p:sp>
      <p:sp>
        <p:nvSpPr>
          <p:cNvPr id="5" name="Footer Placeholder 4">
            <a:extLst>
              <a:ext uri="{FF2B5EF4-FFF2-40B4-BE49-F238E27FC236}">
                <a16:creationId xmlns:a16="http://schemas.microsoft.com/office/drawing/2014/main" id="{D40CEBD6-645D-439E-82A1-C446EEC32DF5}"/>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0B528E05-65F7-45BB-9E0F-67F39BD7DE16}"/>
              </a:ext>
            </a:extLst>
          </p:cNvPr>
          <p:cNvSpPr>
            <a:spLocks noGrp="1"/>
          </p:cNvSpPr>
          <p:nvPr>
            <p:ph type="sldNum" sz="quarter" idx="12"/>
          </p:nvPr>
        </p:nvSpPr>
        <p:spPr/>
        <p:txBody>
          <a:bodyPr/>
          <a:lstStyle/>
          <a:p>
            <a:fld id="{4EF95890-9F6E-4B4B-8C25-B38904642F47}" type="slidenum">
              <a:rPr lang="en-US" smtClean="0"/>
              <a:t>‹#›</a:t>
            </a:fld>
            <a:endParaRPr lang="en-US"/>
          </a:p>
        </p:txBody>
      </p:sp>
    </p:spTree>
    <p:extLst>
      <p:ext uri="{BB962C8B-B14F-4D97-AF65-F5344CB8AC3E}">
        <p14:creationId xmlns:p14="http://schemas.microsoft.com/office/powerpoint/2010/main" val="2766204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905987-D1BF-4044-97D4-A402A858561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1EB8E2B-F63C-48D6-88AD-790E04A80A6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EBF13D8-E887-4CE2-942B-05C79AEB1282}"/>
              </a:ext>
            </a:extLst>
          </p:cNvPr>
          <p:cNvSpPr>
            <a:spLocks noGrp="1"/>
          </p:cNvSpPr>
          <p:nvPr>
            <p:ph type="dt" sz="half" idx="10"/>
          </p:nvPr>
        </p:nvSpPr>
        <p:spPr/>
        <p:txBody>
          <a:bodyPr/>
          <a:lstStyle/>
          <a:p>
            <a:fld id="{7A30725A-A884-411F-BBEF-A14C723F3666}" type="datetime1">
              <a:rPr lang="en-US" smtClean="0"/>
              <a:t>1/13/2021</a:t>
            </a:fld>
            <a:endParaRPr lang="en-US"/>
          </a:p>
        </p:txBody>
      </p:sp>
      <p:sp>
        <p:nvSpPr>
          <p:cNvPr id="5" name="Footer Placeholder 4">
            <a:extLst>
              <a:ext uri="{FF2B5EF4-FFF2-40B4-BE49-F238E27FC236}">
                <a16:creationId xmlns:a16="http://schemas.microsoft.com/office/drawing/2014/main" id="{B567FC0A-E04A-485D-9238-80EBADB6AAB3}"/>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6D1251F7-D0B9-43B3-8B04-7D8E6C75E64D}"/>
              </a:ext>
            </a:extLst>
          </p:cNvPr>
          <p:cNvSpPr>
            <a:spLocks noGrp="1"/>
          </p:cNvSpPr>
          <p:nvPr>
            <p:ph type="sldNum" sz="quarter" idx="12"/>
          </p:nvPr>
        </p:nvSpPr>
        <p:spPr/>
        <p:txBody>
          <a:bodyPr/>
          <a:lstStyle/>
          <a:p>
            <a:fld id="{4EF95890-9F6E-4B4B-8C25-B38904642F47}" type="slidenum">
              <a:rPr lang="en-US" smtClean="0"/>
              <a:t>‹#›</a:t>
            </a:fld>
            <a:endParaRPr lang="en-US"/>
          </a:p>
        </p:txBody>
      </p:sp>
    </p:spTree>
    <p:extLst>
      <p:ext uri="{BB962C8B-B14F-4D97-AF65-F5344CB8AC3E}">
        <p14:creationId xmlns:p14="http://schemas.microsoft.com/office/powerpoint/2010/main" val="33565030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2012B2-15E5-4741-AF92-7E0606B01D9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ED77CAB-D6D4-483B-99AA-DD898F08C04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2BD4BF2-7122-4B70-BBE0-82CD84E0FC8B}"/>
              </a:ext>
            </a:extLst>
          </p:cNvPr>
          <p:cNvSpPr>
            <a:spLocks noGrp="1"/>
          </p:cNvSpPr>
          <p:nvPr>
            <p:ph type="dt" sz="half" idx="10"/>
          </p:nvPr>
        </p:nvSpPr>
        <p:spPr/>
        <p:txBody>
          <a:bodyPr/>
          <a:lstStyle/>
          <a:p>
            <a:fld id="{C5E589A1-96BC-4BDC-A157-B4628C9278E4}" type="datetime1">
              <a:rPr lang="en-US" smtClean="0"/>
              <a:t>1/13/2021</a:t>
            </a:fld>
            <a:endParaRPr lang="en-US"/>
          </a:p>
        </p:txBody>
      </p:sp>
      <p:sp>
        <p:nvSpPr>
          <p:cNvPr id="5" name="Footer Placeholder 4">
            <a:extLst>
              <a:ext uri="{FF2B5EF4-FFF2-40B4-BE49-F238E27FC236}">
                <a16:creationId xmlns:a16="http://schemas.microsoft.com/office/drawing/2014/main" id="{B8952A67-B384-431A-8F27-41D29DBD2CD5}"/>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244BADA3-992F-433E-A895-5754E4D4D51F}"/>
              </a:ext>
            </a:extLst>
          </p:cNvPr>
          <p:cNvSpPr>
            <a:spLocks noGrp="1"/>
          </p:cNvSpPr>
          <p:nvPr>
            <p:ph type="sldNum" sz="quarter" idx="12"/>
          </p:nvPr>
        </p:nvSpPr>
        <p:spPr/>
        <p:txBody>
          <a:bodyPr/>
          <a:lstStyle/>
          <a:p>
            <a:fld id="{4EF95890-9F6E-4B4B-8C25-B38904642F47}" type="slidenum">
              <a:rPr lang="en-US" smtClean="0"/>
              <a:t>‹#›</a:t>
            </a:fld>
            <a:endParaRPr lang="en-US"/>
          </a:p>
        </p:txBody>
      </p:sp>
    </p:spTree>
    <p:extLst>
      <p:ext uri="{BB962C8B-B14F-4D97-AF65-F5344CB8AC3E}">
        <p14:creationId xmlns:p14="http://schemas.microsoft.com/office/powerpoint/2010/main" val="26909187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BB581E-54A1-4EB8-9B63-511F18EAB04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4622E07-5EEF-4136-BEE9-5E2FA7B713B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EC7B9E8-A4DE-4650-BE4A-FAC7B6A5629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9486418-DA58-4329-A862-47F8F623EB49}"/>
              </a:ext>
            </a:extLst>
          </p:cNvPr>
          <p:cNvSpPr>
            <a:spLocks noGrp="1"/>
          </p:cNvSpPr>
          <p:nvPr>
            <p:ph type="dt" sz="half" idx="10"/>
          </p:nvPr>
        </p:nvSpPr>
        <p:spPr/>
        <p:txBody>
          <a:bodyPr/>
          <a:lstStyle/>
          <a:p>
            <a:fld id="{E2F5760A-8477-41EA-81B6-8DCA5C3526C3}" type="datetime1">
              <a:rPr lang="en-US" smtClean="0"/>
              <a:t>1/13/2021</a:t>
            </a:fld>
            <a:endParaRPr lang="en-US"/>
          </a:p>
        </p:txBody>
      </p:sp>
      <p:sp>
        <p:nvSpPr>
          <p:cNvPr id="6" name="Footer Placeholder 5">
            <a:extLst>
              <a:ext uri="{FF2B5EF4-FFF2-40B4-BE49-F238E27FC236}">
                <a16:creationId xmlns:a16="http://schemas.microsoft.com/office/drawing/2014/main" id="{5356AD7C-AE08-45C5-90D1-F10E63CA78CD}"/>
              </a:ext>
            </a:extLst>
          </p:cNvPr>
          <p:cNvSpPr>
            <a:spLocks noGrp="1"/>
          </p:cNvSpPr>
          <p:nvPr>
            <p:ph type="ftr" sz="quarter" idx="11"/>
          </p:nvPr>
        </p:nvSpPr>
        <p:spPr/>
        <p:txBody>
          <a:bodyPr/>
          <a:lstStyle/>
          <a:p>
            <a:r>
              <a:rPr lang="en-US"/>
              <a:t>Public Domain</a:t>
            </a:r>
          </a:p>
        </p:txBody>
      </p:sp>
      <p:sp>
        <p:nvSpPr>
          <p:cNvPr id="7" name="Slide Number Placeholder 6">
            <a:extLst>
              <a:ext uri="{FF2B5EF4-FFF2-40B4-BE49-F238E27FC236}">
                <a16:creationId xmlns:a16="http://schemas.microsoft.com/office/drawing/2014/main" id="{3AE38BA7-8AD8-4582-9B8A-541CCC10D7E8}"/>
              </a:ext>
            </a:extLst>
          </p:cNvPr>
          <p:cNvSpPr>
            <a:spLocks noGrp="1"/>
          </p:cNvSpPr>
          <p:nvPr>
            <p:ph type="sldNum" sz="quarter" idx="12"/>
          </p:nvPr>
        </p:nvSpPr>
        <p:spPr/>
        <p:txBody>
          <a:bodyPr/>
          <a:lstStyle/>
          <a:p>
            <a:fld id="{4EF95890-9F6E-4B4B-8C25-B38904642F47}" type="slidenum">
              <a:rPr lang="en-US" smtClean="0"/>
              <a:t>‹#›</a:t>
            </a:fld>
            <a:endParaRPr lang="en-US"/>
          </a:p>
        </p:txBody>
      </p:sp>
    </p:spTree>
    <p:extLst>
      <p:ext uri="{BB962C8B-B14F-4D97-AF65-F5344CB8AC3E}">
        <p14:creationId xmlns:p14="http://schemas.microsoft.com/office/powerpoint/2010/main" val="5392549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D725CE-8B1A-405B-A458-3A13A05F148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0151B53-F362-4412-A7AF-BCD723AD037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1C8CA34-C64F-4940-BE0F-1DF1FDD003E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65163D6-FC06-4AD7-AAB4-89ACBCCA267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09B7605-0305-4657-BCDC-186F677EB17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8FD8B04-CCBD-4DEB-83EF-E54861AF0D6B}"/>
              </a:ext>
            </a:extLst>
          </p:cNvPr>
          <p:cNvSpPr>
            <a:spLocks noGrp="1"/>
          </p:cNvSpPr>
          <p:nvPr>
            <p:ph type="dt" sz="half" idx="10"/>
          </p:nvPr>
        </p:nvSpPr>
        <p:spPr/>
        <p:txBody>
          <a:bodyPr/>
          <a:lstStyle/>
          <a:p>
            <a:fld id="{87CC8E44-C3D3-4607-8B2A-BFE2BF643EBE}" type="datetime1">
              <a:rPr lang="en-US" smtClean="0"/>
              <a:t>1/13/2021</a:t>
            </a:fld>
            <a:endParaRPr lang="en-US"/>
          </a:p>
        </p:txBody>
      </p:sp>
      <p:sp>
        <p:nvSpPr>
          <p:cNvPr id="8" name="Footer Placeholder 7">
            <a:extLst>
              <a:ext uri="{FF2B5EF4-FFF2-40B4-BE49-F238E27FC236}">
                <a16:creationId xmlns:a16="http://schemas.microsoft.com/office/drawing/2014/main" id="{B623CA7E-6F12-4D71-8848-0350219D5297}"/>
              </a:ext>
            </a:extLst>
          </p:cNvPr>
          <p:cNvSpPr>
            <a:spLocks noGrp="1"/>
          </p:cNvSpPr>
          <p:nvPr>
            <p:ph type="ftr" sz="quarter" idx="11"/>
          </p:nvPr>
        </p:nvSpPr>
        <p:spPr/>
        <p:txBody>
          <a:bodyPr/>
          <a:lstStyle/>
          <a:p>
            <a:r>
              <a:rPr lang="en-US"/>
              <a:t>Public Domain</a:t>
            </a:r>
          </a:p>
        </p:txBody>
      </p:sp>
      <p:sp>
        <p:nvSpPr>
          <p:cNvPr id="9" name="Slide Number Placeholder 8">
            <a:extLst>
              <a:ext uri="{FF2B5EF4-FFF2-40B4-BE49-F238E27FC236}">
                <a16:creationId xmlns:a16="http://schemas.microsoft.com/office/drawing/2014/main" id="{876F2B3A-2EB5-4339-B7A1-695F9E96125F}"/>
              </a:ext>
            </a:extLst>
          </p:cNvPr>
          <p:cNvSpPr>
            <a:spLocks noGrp="1"/>
          </p:cNvSpPr>
          <p:nvPr>
            <p:ph type="sldNum" sz="quarter" idx="12"/>
          </p:nvPr>
        </p:nvSpPr>
        <p:spPr/>
        <p:txBody>
          <a:bodyPr/>
          <a:lstStyle/>
          <a:p>
            <a:fld id="{4EF95890-9F6E-4B4B-8C25-B38904642F47}" type="slidenum">
              <a:rPr lang="en-US" smtClean="0"/>
              <a:t>‹#›</a:t>
            </a:fld>
            <a:endParaRPr lang="en-US"/>
          </a:p>
        </p:txBody>
      </p:sp>
    </p:spTree>
    <p:extLst>
      <p:ext uri="{BB962C8B-B14F-4D97-AF65-F5344CB8AC3E}">
        <p14:creationId xmlns:p14="http://schemas.microsoft.com/office/powerpoint/2010/main" val="42334990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5D85E1-9D73-4DD8-B2C5-F2ED03268D0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1118599-BB93-49CA-B4BF-2E13B31D0CC4}"/>
              </a:ext>
            </a:extLst>
          </p:cNvPr>
          <p:cNvSpPr>
            <a:spLocks noGrp="1"/>
          </p:cNvSpPr>
          <p:nvPr>
            <p:ph type="dt" sz="half" idx="10"/>
          </p:nvPr>
        </p:nvSpPr>
        <p:spPr/>
        <p:txBody>
          <a:bodyPr/>
          <a:lstStyle/>
          <a:p>
            <a:fld id="{18A64E6E-CF4C-41F4-A2AC-FDE41A6187E2}" type="datetime1">
              <a:rPr lang="en-US" smtClean="0"/>
              <a:t>1/13/2021</a:t>
            </a:fld>
            <a:endParaRPr lang="en-US"/>
          </a:p>
        </p:txBody>
      </p:sp>
      <p:sp>
        <p:nvSpPr>
          <p:cNvPr id="4" name="Footer Placeholder 3">
            <a:extLst>
              <a:ext uri="{FF2B5EF4-FFF2-40B4-BE49-F238E27FC236}">
                <a16:creationId xmlns:a16="http://schemas.microsoft.com/office/drawing/2014/main" id="{5065CCB7-F0BB-4286-87C5-92D906B9DE11}"/>
              </a:ext>
            </a:extLst>
          </p:cNvPr>
          <p:cNvSpPr>
            <a:spLocks noGrp="1"/>
          </p:cNvSpPr>
          <p:nvPr>
            <p:ph type="ftr" sz="quarter" idx="11"/>
          </p:nvPr>
        </p:nvSpPr>
        <p:spPr/>
        <p:txBody>
          <a:bodyPr/>
          <a:lstStyle/>
          <a:p>
            <a:r>
              <a:rPr lang="en-US"/>
              <a:t>Public Domain</a:t>
            </a:r>
          </a:p>
        </p:txBody>
      </p:sp>
      <p:sp>
        <p:nvSpPr>
          <p:cNvPr id="5" name="Slide Number Placeholder 4">
            <a:extLst>
              <a:ext uri="{FF2B5EF4-FFF2-40B4-BE49-F238E27FC236}">
                <a16:creationId xmlns:a16="http://schemas.microsoft.com/office/drawing/2014/main" id="{99D492A2-4B28-4D35-9BAF-CA2F1FC69D28}"/>
              </a:ext>
            </a:extLst>
          </p:cNvPr>
          <p:cNvSpPr>
            <a:spLocks noGrp="1"/>
          </p:cNvSpPr>
          <p:nvPr>
            <p:ph type="sldNum" sz="quarter" idx="12"/>
          </p:nvPr>
        </p:nvSpPr>
        <p:spPr/>
        <p:txBody>
          <a:bodyPr/>
          <a:lstStyle/>
          <a:p>
            <a:fld id="{4EF95890-9F6E-4B4B-8C25-B38904642F47}" type="slidenum">
              <a:rPr lang="en-US" smtClean="0"/>
              <a:t>‹#›</a:t>
            </a:fld>
            <a:endParaRPr lang="en-US"/>
          </a:p>
        </p:txBody>
      </p:sp>
    </p:spTree>
    <p:extLst>
      <p:ext uri="{BB962C8B-B14F-4D97-AF65-F5344CB8AC3E}">
        <p14:creationId xmlns:p14="http://schemas.microsoft.com/office/powerpoint/2010/main" val="30216204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715449D-A9E2-4192-84B9-47DF47DBD873}"/>
              </a:ext>
            </a:extLst>
          </p:cNvPr>
          <p:cNvSpPr>
            <a:spLocks noGrp="1"/>
          </p:cNvSpPr>
          <p:nvPr>
            <p:ph type="dt" sz="half" idx="10"/>
          </p:nvPr>
        </p:nvSpPr>
        <p:spPr/>
        <p:txBody>
          <a:bodyPr/>
          <a:lstStyle/>
          <a:p>
            <a:fld id="{58E257AD-5A84-427D-BD63-51759E5255FA}" type="datetime1">
              <a:rPr lang="en-US" smtClean="0"/>
              <a:t>1/13/2021</a:t>
            </a:fld>
            <a:endParaRPr lang="en-US"/>
          </a:p>
        </p:txBody>
      </p:sp>
      <p:sp>
        <p:nvSpPr>
          <p:cNvPr id="3" name="Footer Placeholder 2">
            <a:extLst>
              <a:ext uri="{FF2B5EF4-FFF2-40B4-BE49-F238E27FC236}">
                <a16:creationId xmlns:a16="http://schemas.microsoft.com/office/drawing/2014/main" id="{831C4133-42C8-471D-A232-8A2EFEA1CE58}"/>
              </a:ext>
            </a:extLst>
          </p:cNvPr>
          <p:cNvSpPr>
            <a:spLocks noGrp="1"/>
          </p:cNvSpPr>
          <p:nvPr>
            <p:ph type="ftr" sz="quarter" idx="11"/>
          </p:nvPr>
        </p:nvSpPr>
        <p:spPr/>
        <p:txBody>
          <a:bodyPr/>
          <a:lstStyle/>
          <a:p>
            <a:r>
              <a:rPr lang="en-US"/>
              <a:t>Public Domain</a:t>
            </a:r>
          </a:p>
        </p:txBody>
      </p:sp>
      <p:sp>
        <p:nvSpPr>
          <p:cNvPr id="4" name="Slide Number Placeholder 3">
            <a:extLst>
              <a:ext uri="{FF2B5EF4-FFF2-40B4-BE49-F238E27FC236}">
                <a16:creationId xmlns:a16="http://schemas.microsoft.com/office/drawing/2014/main" id="{41511609-142C-4DBE-A33B-FC0488435267}"/>
              </a:ext>
            </a:extLst>
          </p:cNvPr>
          <p:cNvSpPr>
            <a:spLocks noGrp="1"/>
          </p:cNvSpPr>
          <p:nvPr>
            <p:ph type="sldNum" sz="quarter" idx="12"/>
          </p:nvPr>
        </p:nvSpPr>
        <p:spPr/>
        <p:txBody>
          <a:bodyPr/>
          <a:lstStyle/>
          <a:p>
            <a:fld id="{4EF95890-9F6E-4B4B-8C25-B38904642F47}" type="slidenum">
              <a:rPr lang="en-US" smtClean="0"/>
              <a:t>‹#›</a:t>
            </a:fld>
            <a:endParaRPr lang="en-US"/>
          </a:p>
        </p:txBody>
      </p:sp>
    </p:spTree>
    <p:extLst>
      <p:ext uri="{BB962C8B-B14F-4D97-AF65-F5344CB8AC3E}">
        <p14:creationId xmlns:p14="http://schemas.microsoft.com/office/powerpoint/2010/main" val="13064268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119062-4686-43A0-A0E7-6E8B73EF78C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D9E4D81-0A25-4D0F-853A-20E723EA059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E6BAFFC-B7F4-403F-AE2F-821B3A21C8E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9907FC1-2B73-4B46-8CDF-3CEA48EEB7B6}"/>
              </a:ext>
            </a:extLst>
          </p:cNvPr>
          <p:cNvSpPr>
            <a:spLocks noGrp="1"/>
          </p:cNvSpPr>
          <p:nvPr>
            <p:ph type="dt" sz="half" idx="10"/>
          </p:nvPr>
        </p:nvSpPr>
        <p:spPr/>
        <p:txBody>
          <a:bodyPr/>
          <a:lstStyle/>
          <a:p>
            <a:fld id="{F88A6D37-06FB-427C-A10B-DF03FAE0EA41}" type="datetime1">
              <a:rPr lang="en-US" smtClean="0"/>
              <a:t>1/13/2021</a:t>
            </a:fld>
            <a:endParaRPr lang="en-US"/>
          </a:p>
        </p:txBody>
      </p:sp>
      <p:sp>
        <p:nvSpPr>
          <p:cNvPr id="6" name="Footer Placeholder 5">
            <a:extLst>
              <a:ext uri="{FF2B5EF4-FFF2-40B4-BE49-F238E27FC236}">
                <a16:creationId xmlns:a16="http://schemas.microsoft.com/office/drawing/2014/main" id="{16E11648-16B2-4AAC-8C33-B0629A8ABA28}"/>
              </a:ext>
            </a:extLst>
          </p:cNvPr>
          <p:cNvSpPr>
            <a:spLocks noGrp="1"/>
          </p:cNvSpPr>
          <p:nvPr>
            <p:ph type="ftr" sz="quarter" idx="11"/>
          </p:nvPr>
        </p:nvSpPr>
        <p:spPr/>
        <p:txBody>
          <a:bodyPr/>
          <a:lstStyle/>
          <a:p>
            <a:r>
              <a:rPr lang="en-US"/>
              <a:t>Public Domain</a:t>
            </a:r>
          </a:p>
        </p:txBody>
      </p:sp>
      <p:sp>
        <p:nvSpPr>
          <p:cNvPr id="7" name="Slide Number Placeholder 6">
            <a:extLst>
              <a:ext uri="{FF2B5EF4-FFF2-40B4-BE49-F238E27FC236}">
                <a16:creationId xmlns:a16="http://schemas.microsoft.com/office/drawing/2014/main" id="{090F15A0-6905-47B4-A2D0-445BDA2C12AB}"/>
              </a:ext>
            </a:extLst>
          </p:cNvPr>
          <p:cNvSpPr>
            <a:spLocks noGrp="1"/>
          </p:cNvSpPr>
          <p:nvPr>
            <p:ph type="sldNum" sz="quarter" idx="12"/>
          </p:nvPr>
        </p:nvSpPr>
        <p:spPr/>
        <p:txBody>
          <a:bodyPr/>
          <a:lstStyle/>
          <a:p>
            <a:fld id="{4EF95890-9F6E-4B4B-8C25-B38904642F47}" type="slidenum">
              <a:rPr lang="en-US" smtClean="0"/>
              <a:t>‹#›</a:t>
            </a:fld>
            <a:endParaRPr lang="en-US"/>
          </a:p>
        </p:txBody>
      </p:sp>
    </p:spTree>
    <p:extLst>
      <p:ext uri="{BB962C8B-B14F-4D97-AF65-F5344CB8AC3E}">
        <p14:creationId xmlns:p14="http://schemas.microsoft.com/office/powerpoint/2010/main" val="32868200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9784A9-6F0C-4814-A210-72B2F0F6421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7AE7672-EFEF-44E3-BAD6-BDFD46393E0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6A618B1-982C-4F83-86B7-3C4D26B3D36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69777AD-F39A-489E-AB0E-74C659B00F3F}"/>
              </a:ext>
            </a:extLst>
          </p:cNvPr>
          <p:cNvSpPr>
            <a:spLocks noGrp="1"/>
          </p:cNvSpPr>
          <p:nvPr>
            <p:ph type="dt" sz="half" idx="10"/>
          </p:nvPr>
        </p:nvSpPr>
        <p:spPr/>
        <p:txBody>
          <a:bodyPr/>
          <a:lstStyle/>
          <a:p>
            <a:fld id="{95F4E876-C20A-41AD-8B4A-28F2982F7F60}" type="datetime1">
              <a:rPr lang="en-US" smtClean="0"/>
              <a:t>1/13/2021</a:t>
            </a:fld>
            <a:endParaRPr lang="en-US"/>
          </a:p>
        </p:txBody>
      </p:sp>
      <p:sp>
        <p:nvSpPr>
          <p:cNvPr id="6" name="Footer Placeholder 5">
            <a:extLst>
              <a:ext uri="{FF2B5EF4-FFF2-40B4-BE49-F238E27FC236}">
                <a16:creationId xmlns:a16="http://schemas.microsoft.com/office/drawing/2014/main" id="{6F512589-D54A-4519-A1D8-B723516055C8}"/>
              </a:ext>
            </a:extLst>
          </p:cNvPr>
          <p:cNvSpPr>
            <a:spLocks noGrp="1"/>
          </p:cNvSpPr>
          <p:nvPr>
            <p:ph type="ftr" sz="quarter" idx="11"/>
          </p:nvPr>
        </p:nvSpPr>
        <p:spPr/>
        <p:txBody>
          <a:bodyPr/>
          <a:lstStyle/>
          <a:p>
            <a:r>
              <a:rPr lang="en-US"/>
              <a:t>Public Domain</a:t>
            </a:r>
          </a:p>
        </p:txBody>
      </p:sp>
      <p:sp>
        <p:nvSpPr>
          <p:cNvPr id="7" name="Slide Number Placeholder 6">
            <a:extLst>
              <a:ext uri="{FF2B5EF4-FFF2-40B4-BE49-F238E27FC236}">
                <a16:creationId xmlns:a16="http://schemas.microsoft.com/office/drawing/2014/main" id="{051B8369-3E84-455C-9AEA-C2A1782EF1B5}"/>
              </a:ext>
            </a:extLst>
          </p:cNvPr>
          <p:cNvSpPr>
            <a:spLocks noGrp="1"/>
          </p:cNvSpPr>
          <p:nvPr>
            <p:ph type="sldNum" sz="quarter" idx="12"/>
          </p:nvPr>
        </p:nvSpPr>
        <p:spPr/>
        <p:txBody>
          <a:bodyPr/>
          <a:lstStyle/>
          <a:p>
            <a:fld id="{4EF95890-9F6E-4B4B-8C25-B38904642F47}" type="slidenum">
              <a:rPr lang="en-US" smtClean="0"/>
              <a:t>‹#›</a:t>
            </a:fld>
            <a:endParaRPr lang="en-US"/>
          </a:p>
        </p:txBody>
      </p:sp>
    </p:spTree>
    <p:extLst>
      <p:ext uri="{BB962C8B-B14F-4D97-AF65-F5344CB8AC3E}">
        <p14:creationId xmlns:p14="http://schemas.microsoft.com/office/powerpoint/2010/main" val="1636016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2D52C2A-36DE-4E4A-8F34-A9C0050BD8E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2FDC5F9-8F7D-4574-9E5E-354D5489086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C281FF9-54BF-4A7F-AF68-0B0742A1BAC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9359B08-73FD-4E77-8C81-259B15AFD40D}" type="datetime1">
              <a:rPr lang="en-US" smtClean="0"/>
              <a:t>1/13/2021</a:t>
            </a:fld>
            <a:endParaRPr lang="en-US"/>
          </a:p>
        </p:txBody>
      </p:sp>
      <p:sp>
        <p:nvSpPr>
          <p:cNvPr id="5" name="Footer Placeholder 4">
            <a:extLst>
              <a:ext uri="{FF2B5EF4-FFF2-40B4-BE49-F238E27FC236}">
                <a16:creationId xmlns:a16="http://schemas.microsoft.com/office/drawing/2014/main" id="{F9E84E1A-1AAF-434C-B792-57EDB76133C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Public Domain</a:t>
            </a:r>
          </a:p>
        </p:txBody>
      </p:sp>
      <p:sp>
        <p:nvSpPr>
          <p:cNvPr id="6" name="Slide Number Placeholder 5">
            <a:extLst>
              <a:ext uri="{FF2B5EF4-FFF2-40B4-BE49-F238E27FC236}">
                <a16:creationId xmlns:a16="http://schemas.microsoft.com/office/drawing/2014/main" id="{0188E958-891D-4CF1-9A5C-F2478F8A35C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EF95890-9F6E-4B4B-8C25-B38904642F47}" type="slidenum">
              <a:rPr lang="en-US" smtClean="0"/>
              <a:t>‹#›</a:t>
            </a:fld>
            <a:endParaRPr lang="en-US"/>
          </a:p>
        </p:txBody>
      </p:sp>
    </p:spTree>
    <p:extLst>
      <p:ext uri="{BB962C8B-B14F-4D97-AF65-F5344CB8AC3E}">
        <p14:creationId xmlns:p14="http://schemas.microsoft.com/office/powerpoint/2010/main" val="26301285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a:extLst>
              <a:ext uri="{FF2B5EF4-FFF2-40B4-BE49-F238E27FC236}">
                <a16:creationId xmlns:a16="http://schemas.microsoft.com/office/drawing/2014/main" id="{39DBC775-2228-4CB8-BCAB-66C71CDB4787}"/>
              </a:ext>
            </a:extLst>
          </p:cNvPr>
          <p:cNvPicPr>
            <a:picLocks noChangeAspect="1"/>
          </p:cNvPicPr>
          <p:nvPr/>
        </p:nvPicPr>
        <p:blipFill>
          <a:blip r:embed="rId3"/>
          <a:stretch>
            <a:fillRect/>
          </a:stretch>
        </p:blipFill>
        <p:spPr>
          <a:xfrm>
            <a:off x="643467" y="2624752"/>
            <a:ext cx="10905066" cy="1608495"/>
          </a:xfrm>
          <a:prstGeom prst="rect">
            <a:avLst/>
          </a:prstGeom>
        </p:spPr>
      </p:pic>
      <p:sp>
        <p:nvSpPr>
          <p:cNvPr id="8" name="Footer Placeholder 7">
            <a:extLst>
              <a:ext uri="{FF2B5EF4-FFF2-40B4-BE49-F238E27FC236}">
                <a16:creationId xmlns:a16="http://schemas.microsoft.com/office/drawing/2014/main" id="{DC4B96CB-00BF-41FC-935C-082B01EB48E1}"/>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5522326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EACF7DE3-37FF-4C4D-A81E-2C25725D180F}"/>
              </a:ext>
            </a:extLst>
          </p:cNvPr>
          <p:cNvPicPr>
            <a:picLocks noChangeAspect="1"/>
          </p:cNvPicPr>
          <p:nvPr/>
        </p:nvPicPr>
        <p:blipFill>
          <a:blip r:embed="rId2"/>
          <a:stretch>
            <a:fillRect/>
          </a:stretch>
        </p:blipFill>
        <p:spPr>
          <a:xfrm>
            <a:off x="643467" y="798152"/>
            <a:ext cx="10905066" cy="5261695"/>
          </a:xfrm>
          <a:prstGeom prst="rect">
            <a:avLst/>
          </a:prstGeom>
        </p:spPr>
      </p:pic>
      <p:sp>
        <p:nvSpPr>
          <p:cNvPr id="6" name="Footer Placeholder 5">
            <a:extLst>
              <a:ext uri="{FF2B5EF4-FFF2-40B4-BE49-F238E27FC236}">
                <a16:creationId xmlns:a16="http://schemas.microsoft.com/office/drawing/2014/main" id="{EC2BFFE7-AB4B-400F-BC6B-0E4C91449711}"/>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13072123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77266FDD-C302-4A58-8BAA-091B1D22F1A5}"/>
              </a:ext>
            </a:extLst>
          </p:cNvPr>
          <p:cNvPicPr>
            <a:picLocks noChangeAspect="1"/>
          </p:cNvPicPr>
          <p:nvPr/>
        </p:nvPicPr>
        <p:blipFill>
          <a:blip r:embed="rId2"/>
          <a:stretch>
            <a:fillRect/>
          </a:stretch>
        </p:blipFill>
        <p:spPr>
          <a:xfrm>
            <a:off x="643467" y="1738715"/>
            <a:ext cx="10905066" cy="3380570"/>
          </a:xfrm>
          <a:prstGeom prst="rect">
            <a:avLst/>
          </a:prstGeom>
        </p:spPr>
      </p:pic>
      <p:sp>
        <p:nvSpPr>
          <p:cNvPr id="4" name="Footer Placeholder 3">
            <a:extLst>
              <a:ext uri="{FF2B5EF4-FFF2-40B4-BE49-F238E27FC236}">
                <a16:creationId xmlns:a16="http://schemas.microsoft.com/office/drawing/2014/main" id="{1AE46142-BD2B-43AF-A0A4-32C9618BB7D8}"/>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9565019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4F22D676-919C-43A2-9325-F4CD52DDC3DF}"/>
              </a:ext>
            </a:extLst>
          </p:cNvPr>
          <p:cNvPicPr>
            <a:picLocks noChangeAspect="1"/>
          </p:cNvPicPr>
          <p:nvPr/>
        </p:nvPicPr>
        <p:blipFill>
          <a:blip r:embed="rId2"/>
          <a:stretch>
            <a:fillRect/>
          </a:stretch>
        </p:blipFill>
        <p:spPr>
          <a:xfrm>
            <a:off x="643467" y="811785"/>
            <a:ext cx="10905066" cy="5234430"/>
          </a:xfrm>
          <a:prstGeom prst="rect">
            <a:avLst/>
          </a:prstGeom>
        </p:spPr>
      </p:pic>
      <p:sp>
        <p:nvSpPr>
          <p:cNvPr id="4" name="Footer Placeholder 3">
            <a:extLst>
              <a:ext uri="{FF2B5EF4-FFF2-40B4-BE49-F238E27FC236}">
                <a16:creationId xmlns:a16="http://schemas.microsoft.com/office/drawing/2014/main" id="{6CF5E2B2-71DE-4AEC-B543-68A989B94023}"/>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32517993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A9483597-C37C-4066-A14E-C66C525BE995}"/>
              </a:ext>
            </a:extLst>
          </p:cNvPr>
          <p:cNvPicPr>
            <a:picLocks noChangeAspect="1"/>
          </p:cNvPicPr>
          <p:nvPr/>
        </p:nvPicPr>
        <p:blipFill>
          <a:blip r:embed="rId2"/>
          <a:stretch>
            <a:fillRect/>
          </a:stretch>
        </p:blipFill>
        <p:spPr>
          <a:xfrm>
            <a:off x="643467" y="1738715"/>
            <a:ext cx="10905066" cy="3380570"/>
          </a:xfrm>
          <a:prstGeom prst="rect">
            <a:avLst/>
          </a:prstGeom>
        </p:spPr>
      </p:pic>
      <p:sp>
        <p:nvSpPr>
          <p:cNvPr id="4" name="Footer Placeholder 3">
            <a:extLst>
              <a:ext uri="{FF2B5EF4-FFF2-40B4-BE49-F238E27FC236}">
                <a16:creationId xmlns:a16="http://schemas.microsoft.com/office/drawing/2014/main" id="{F0096B63-181E-4C35-8C41-B88B876C4951}"/>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40888464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E2E284B5-8295-48CD-9BD5-ABA34C449606}"/>
              </a:ext>
            </a:extLst>
          </p:cNvPr>
          <p:cNvPicPr>
            <a:picLocks noChangeAspect="1"/>
          </p:cNvPicPr>
          <p:nvPr/>
        </p:nvPicPr>
        <p:blipFill>
          <a:blip r:embed="rId2"/>
          <a:stretch>
            <a:fillRect/>
          </a:stretch>
        </p:blipFill>
        <p:spPr>
          <a:xfrm>
            <a:off x="643467" y="648209"/>
            <a:ext cx="10905066" cy="5561582"/>
          </a:xfrm>
          <a:prstGeom prst="rect">
            <a:avLst/>
          </a:prstGeom>
        </p:spPr>
      </p:pic>
      <p:sp>
        <p:nvSpPr>
          <p:cNvPr id="4" name="Footer Placeholder 3">
            <a:extLst>
              <a:ext uri="{FF2B5EF4-FFF2-40B4-BE49-F238E27FC236}">
                <a16:creationId xmlns:a16="http://schemas.microsoft.com/office/drawing/2014/main" id="{80CAFBBA-515C-457E-94D7-79BD51D05DF0}"/>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42927320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a:extLst>
              <a:ext uri="{FF2B5EF4-FFF2-40B4-BE49-F238E27FC236}">
                <a16:creationId xmlns:a16="http://schemas.microsoft.com/office/drawing/2014/main" id="{BA6F6651-027E-4A77-A4EB-F3D81181E349}"/>
              </a:ext>
            </a:extLst>
          </p:cNvPr>
          <p:cNvPicPr>
            <a:picLocks noChangeAspect="1"/>
          </p:cNvPicPr>
          <p:nvPr/>
        </p:nvPicPr>
        <p:blipFill>
          <a:blip r:embed="rId2"/>
          <a:stretch>
            <a:fillRect/>
          </a:stretch>
        </p:blipFill>
        <p:spPr>
          <a:xfrm>
            <a:off x="643467" y="1888660"/>
            <a:ext cx="10905066" cy="3080680"/>
          </a:xfrm>
          <a:prstGeom prst="rect">
            <a:avLst/>
          </a:prstGeom>
        </p:spPr>
      </p:pic>
      <p:sp>
        <p:nvSpPr>
          <p:cNvPr id="4" name="Footer Placeholder 3">
            <a:extLst>
              <a:ext uri="{FF2B5EF4-FFF2-40B4-BE49-F238E27FC236}">
                <a16:creationId xmlns:a16="http://schemas.microsoft.com/office/drawing/2014/main" id="{D07BC901-4E54-4406-A024-F67D1332FB1D}"/>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198508739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57</Words>
  <Application>Microsoft Office PowerPoint</Application>
  <PresentationFormat>Widescreen</PresentationFormat>
  <Paragraphs>9</Paragraphs>
  <Slides>7</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Gothard</dc:creator>
  <cp:lastModifiedBy>Sarah Gothard</cp:lastModifiedBy>
  <cp:revision>1</cp:revision>
  <dcterms:created xsi:type="dcterms:W3CDTF">2021-01-13T17:52:18Z</dcterms:created>
  <dcterms:modified xsi:type="dcterms:W3CDTF">2021-01-13T17:52:19Z</dcterms:modified>
</cp:coreProperties>
</file>