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44" r:id="rId1"/>
  </p:sldMasterIdLst>
  <p:notesMasterIdLst>
    <p:notesMasterId r:id="rId11"/>
  </p:notesMasterIdLst>
  <p:handoutMasterIdLst>
    <p:handoutMasterId r:id="rId12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8E1BFC-D26E-4F02-A947-06315BC5786C}" v="1" dt="2019-10-03T18:11:00.664"/>
  </p1510:revLst>
</p1510:revInfo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91" autoAdjust="0"/>
    <p:restoredTop sz="92449" autoAdjust="0"/>
  </p:normalViewPr>
  <p:slideViewPr>
    <p:cSldViewPr snapToGrid="0" showGuides="1">
      <p:cViewPr varScale="1">
        <p:scale>
          <a:sx n="66" d="100"/>
          <a:sy n="66" d="100"/>
        </p:scale>
        <p:origin x="19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Gothard" userId="0e53f415fda5f162" providerId="LiveId" clId="{F7ED57E5-BF2C-4BD6-9F08-954223B80DC6}"/>
  </pc:docChgLst>
  <pc:docChgLst>
    <pc:chgData name="Sarah Gothard" userId="0e53f415fda5f162" providerId="LiveId" clId="{838E1BFC-D26E-4F02-A947-06315BC5786C}"/>
    <pc:docChg chg="custSel mod modSld">
      <pc:chgData name="Sarah Gothard" userId="0e53f415fda5f162" providerId="LiveId" clId="{838E1BFC-D26E-4F02-A947-06315BC5786C}" dt="2019-10-03T18:11:23.703" v="10" actId="26606"/>
      <pc:docMkLst>
        <pc:docMk/>
      </pc:docMkLst>
      <pc:sldChg chg="addSp modSp mod setBg">
        <pc:chgData name="Sarah Gothard" userId="0e53f415fda5f162" providerId="LiveId" clId="{838E1BFC-D26E-4F02-A947-06315BC5786C}" dt="2019-10-03T18:10:25.762" v="0" actId="26606"/>
        <pc:sldMkLst>
          <pc:docMk/>
          <pc:sldMk cId="2211167003" sldId="257"/>
        </pc:sldMkLst>
        <pc:spChg chg="mod ord">
          <ac:chgData name="Sarah Gothard" userId="0e53f415fda5f162" providerId="LiveId" clId="{838E1BFC-D26E-4F02-A947-06315BC5786C}" dt="2019-10-03T18:10:25.762" v="0" actId="26606"/>
          <ac:spMkLst>
            <pc:docMk/>
            <pc:sldMk cId="2211167003" sldId="257"/>
            <ac:spMk id="5" creationId="{B35277B3-F2AB-47E8-A410-E4DFF7CB251C}"/>
          </ac:spMkLst>
        </pc:spChg>
        <pc:spChg chg="add">
          <ac:chgData name="Sarah Gothard" userId="0e53f415fda5f162" providerId="LiveId" clId="{838E1BFC-D26E-4F02-A947-06315BC5786C}" dt="2019-10-03T18:10:25.762" v="0" actId="26606"/>
          <ac:spMkLst>
            <pc:docMk/>
            <pc:sldMk cId="2211167003" sldId="257"/>
            <ac:spMk id="10" creationId="{01D0AF59-99C3-4251-AB9A-C966C6AD4400}"/>
          </ac:spMkLst>
        </pc:spChg>
        <pc:spChg chg="add">
          <ac:chgData name="Sarah Gothard" userId="0e53f415fda5f162" providerId="LiveId" clId="{838E1BFC-D26E-4F02-A947-06315BC5786C}" dt="2019-10-03T18:10:25.762" v="0" actId="26606"/>
          <ac:spMkLst>
            <pc:docMk/>
            <pc:sldMk cId="2211167003" sldId="257"/>
            <ac:spMk id="12" creationId="{1855405F-37A2-4869-9154-F8BE3BECE6C3}"/>
          </ac:spMkLst>
        </pc:spChg>
        <pc:picChg chg="mod">
          <ac:chgData name="Sarah Gothard" userId="0e53f415fda5f162" providerId="LiveId" clId="{838E1BFC-D26E-4F02-A947-06315BC5786C}" dt="2019-10-03T18:10:25.762" v="0" actId="26606"/>
          <ac:picMkLst>
            <pc:docMk/>
            <pc:sldMk cId="2211167003" sldId="257"/>
            <ac:picMk id="3" creationId="{FFDB29F6-A877-4C5D-B9C9-33C53BC6CA69}"/>
          </ac:picMkLst>
        </pc:picChg>
      </pc:sldChg>
      <pc:sldChg chg="addSp modSp mod setBg">
        <pc:chgData name="Sarah Gothard" userId="0e53f415fda5f162" providerId="LiveId" clId="{838E1BFC-D26E-4F02-A947-06315BC5786C}" dt="2019-10-03T18:10:28.668" v="1" actId="26606"/>
        <pc:sldMkLst>
          <pc:docMk/>
          <pc:sldMk cId="2590005236" sldId="258"/>
        </pc:sldMkLst>
        <pc:spChg chg="mod ord">
          <ac:chgData name="Sarah Gothard" userId="0e53f415fda5f162" providerId="LiveId" clId="{838E1BFC-D26E-4F02-A947-06315BC5786C}" dt="2019-10-03T18:10:28.668" v="1" actId="26606"/>
          <ac:spMkLst>
            <pc:docMk/>
            <pc:sldMk cId="2590005236" sldId="258"/>
            <ac:spMk id="4" creationId="{21C070B4-C1E6-4E83-93F4-D3BFB1A5B23C}"/>
          </ac:spMkLst>
        </pc:spChg>
        <pc:spChg chg="add">
          <ac:chgData name="Sarah Gothard" userId="0e53f415fda5f162" providerId="LiveId" clId="{838E1BFC-D26E-4F02-A947-06315BC5786C}" dt="2019-10-03T18:10:28.668" v="1" actId="26606"/>
          <ac:spMkLst>
            <pc:docMk/>
            <pc:sldMk cId="2590005236" sldId="258"/>
            <ac:spMk id="9" creationId="{01D0AF59-99C3-4251-AB9A-C966C6AD4400}"/>
          </ac:spMkLst>
        </pc:spChg>
        <pc:spChg chg="add">
          <ac:chgData name="Sarah Gothard" userId="0e53f415fda5f162" providerId="LiveId" clId="{838E1BFC-D26E-4F02-A947-06315BC5786C}" dt="2019-10-03T18:10:28.668" v="1" actId="26606"/>
          <ac:spMkLst>
            <pc:docMk/>
            <pc:sldMk cId="2590005236" sldId="258"/>
            <ac:spMk id="11" creationId="{1855405F-37A2-4869-9154-F8BE3BECE6C3}"/>
          </ac:spMkLst>
        </pc:spChg>
        <pc:picChg chg="mod">
          <ac:chgData name="Sarah Gothard" userId="0e53f415fda5f162" providerId="LiveId" clId="{838E1BFC-D26E-4F02-A947-06315BC5786C}" dt="2019-10-03T18:10:28.668" v="1" actId="26606"/>
          <ac:picMkLst>
            <pc:docMk/>
            <pc:sldMk cId="2590005236" sldId="258"/>
            <ac:picMk id="2" creationId="{1379BB86-82EB-4BA6-89FD-3ECE126AC87F}"/>
          </ac:picMkLst>
        </pc:picChg>
      </pc:sldChg>
      <pc:sldChg chg="addSp modSp mod setBg">
        <pc:chgData name="Sarah Gothard" userId="0e53f415fda5f162" providerId="LiveId" clId="{838E1BFC-D26E-4F02-A947-06315BC5786C}" dt="2019-10-03T18:10:31.717" v="2" actId="26606"/>
        <pc:sldMkLst>
          <pc:docMk/>
          <pc:sldMk cId="3014345891" sldId="259"/>
        </pc:sldMkLst>
        <pc:spChg chg="mod ord">
          <ac:chgData name="Sarah Gothard" userId="0e53f415fda5f162" providerId="LiveId" clId="{838E1BFC-D26E-4F02-A947-06315BC5786C}" dt="2019-10-03T18:10:31.717" v="2" actId="26606"/>
          <ac:spMkLst>
            <pc:docMk/>
            <pc:sldMk cId="3014345891" sldId="259"/>
            <ac:spMk id="4" creationId="{A1720FD5-7C4A-4282-A05D-E653290D6B35}"/>
          </ac:spMkLst>
        </pc:spChg>
        <pc:spChg chg="add">
          <ac:chgData name="Sarah Gothard" userId="0e53f415fda5f162" providerId="LiveId" clId="{838E1BFC-D26E-4F02-A947-06315BC5786C}" dt="2019-10-03T18:10:31.717" v="2" actId="26606"/>
          <ac:spMkLst>
            <pc:docMk/>
            <pc:sldMk cId="3014345891" sldId="259"/>
            <ac:spMk id="9" creationId="{01D0AF59-99C3-4251-AB9A-C966C6AD4400}"/>
          </ac:spMkLst>
        </pc:spChg>
        <pc:spChg chg="add">
          <ac:chgData name="Sarah Gothard" userId="0e53f415fda5f162" providerId="LiveId" clId="{838E1BFC-D26E-4F02-A947-06315BC5786C}" dt="2019-10-03T18:10:31.717" v="2" actId="26606"/>
          <ac:spMkLst>
            <pc:docMk/>
            <pc:sldMk cId="3014345891" sldId="259"/>
            <ac:spMk id="11" creationId="{1855405F-37A2-4869-9154-F8BE3BECE6C3}"/>
          </ac:spMkLst>
        </pc:spChg>
        <pc:picChg chg="mod">
          <ac:chgData name="Sarah Gothard" userId="0e53f415fda5f162" providerId="LiveId" clId="{838E1BFC-D26E-4F02-A947-06315BC5786C}" dt="2019-10-03T18:10:31.717" v="2" actId="26606"/>
          <ac:picMkLst>
            <pc:docMk/>
            <pc:sldMk cId="3014345891" sldId="259"/>
            <ac:picMk id="2" creationId="{9D008E4B-C6B9-49C2-AAEF-D11FDC779819}"/>
          </ac:picMkLst>
        </pc:picChg>
      </pc:sldChg>
      <pc:sldChg chg="addSp delSp modSp mod setBg">
        <pc:chgData name="Sarah Gothard" userId="0e53f415fda5f162" providerId="LiveId" clId="{838E1BFC-D26E-4F02-A947-06315BC5786C}" dt="2019-10-03T18:11:02.779" v="5" actId="26606"/>
        <pc:sldMkLst>
          <pc:docMk/>
          <pc:sldMk cId="3323481756" sldId="260"/>
        </pc:sldMkLst>
        <pc:spChg chg="mod ord">
          <ac:chgData name="Sarah Gothard" userId="0e53f415fda5f162" providerId="LiveId" clId="{838E1BFC-D26E-4F02-A947-06315BC5786C}" dt="2019-10-03T18:11:02.779" v="5" actId="26606"/>
          <ac:spMkLst>
            <pc:docMk/>
            <pc:sldMk cId="3323481756" sldId="260"/>
            <ac:spMk id="4" creationId="{DAF496CB-159A-439B-9F4C-DEF5143BE1C0}"/>
          </ac:spMkLst>
        </pc:spChg>
        <pc:spChg chg="add">
          <ac:chgData name="Sarah Gothard" userId="0e53f415fda5f162" providerId="LiveId" clId="{838E1BFC-D26E-4F02-A947-06315BC5786C}" dt="2019-10-03T18:11:02.779" v="5" actId="26606"/>
          <ac:spMkLst>
            <pc:docMk/>
            <pc:sldMk cId="3323481756" sldId="260"/>
            <ac:spMk id="10" creationId="{01D0AF59-99C3-4251-AB9A-C966C6AD4400}"/>
          </ac:spMkLst>
        </pc:spChg>
        <pc:spChg chg="add">
          <ac:chgData name="Sarah Gothard" userId="0e53f415fda5f162" providerId="LiveId" clId="{838E1BFC-D26E-4F02-A947-06315BC5786C}" dt="2019-10-03T18:11:02.779" v="5" actId="26606"/>
          <ac:spMkLst>
            <pc:docMk/>
            <pc:sldMk cId="3323481756" sldId="260"/>
            <ac:spMk id="12" creationId="{1855405F-37A2-4869-9154-F8BE3BECE6C3}"/>
          </ac:spMkLst>
        </pc:spChg>
        <pc:picChg chg="del">
          <ac:chgData name="Sarah Gothard" userId="0e53f415fda5f162" providerId="LiveId" clId="{838E1BFC-D26E-4F02-A947-06315BC5786C}" dt="2019-10-03T18:11:00.180" v="3" actId="478"/>
          <ac:picMkLst>
            <pc:docMk/>
            <pc:sldMk cId="3323481756" sldId="260"/>
            <ac:picMk id="2" creationId="{6D872292-0BEF-44F2-8001-7CD91587ED31}"/>
          </ac:picMkLst>
        </pc:picChg>
        <pc:picChg chg="del">
          <ac:chgData name="Sarah Gothard" userId="0e53f415fda5f162" providerId="LiveId" clId="{838E1BFC-D26E-4F02-A947-06315BC5786C}" dt="2019-10-03T18:11:00.180" v="3" actId="478"/>
          <ac:picMkLst>
            <pc:docMk/>
            <pc:sldMk cId="3323481756" sldId="260"/>
            <ac:picMk id="3" creationId="{AD017515-2A90-4071-B95A-C21BC608E10A}"/>
          </ac:picMkLst>
        </pc:picChg>
        <pc:picChg chg="add mod">
          <ac:chgData name="Sarah Gothard" userId="0e53f415fda5f162" providerId="LiveId" clId="{838E1BFC-D26E-4F02-A947-06315BC5786C}" dt="2019-10-03T18:11:02.779" v="5" actId="26606"/>
          <ac:picMkLst>
            <pc:docMk/>
            <pc:sldMk cId="3323481756" sldId="260"/>
            <ac:picMk id="5" creationId="{CB69C33D-24A9-495E-A752-FF6F4A77EB8C}"/>
          </ac:picMkLst>
        </pc:picChg>
      </pc:sldChg>
      <pc:sldChg chg="addSp modSp mod setBg">
        <pc:chgData name="Sarah Gothard" userId="0e53f415fda5f162" providerId="LiveId" clId="{838E1BFC-D26E-4F02-A947-06315BC5786C}" dt="2019-10-03T18:11:06.485" v="6" actId="26606"/>
        <pc:sldMkLst>
          <pc:docMk/>
          <pc:sldMk cId="409979241" sldId="261"/>
        </pc:sldMkLst>
        <pc:spChg chg="mod ord">
          <ac:chgData name="Sarah Gothard" userId="0e53f415fda5f162" providerId="LiveId" clId="{838E1BFC-D26E-4F02-A947-06315BC5786C}" dt="2019-10-03T18:11:06.485" v="6" actId="26606"/>
          <ac:spMkLst>
            <pc:docMk/>
            <pc:sldMk cId="409979241" sldId="261"/>
            <ac:spMk id="4" creationId="{215B7F22-B9DD-4C88-A488-8AF59757D20B}"/>
          </ac:spMkLst>
        </pc:spChg>
        <pc:spChg chg="add">
          <ac:chgData name="Sarah Gothard" userId="0e53f415fda5f162" providerId="LiveId" clId="{838E1BFC-D26E-4F02-A947-06315BC5786C}" dt="2019-10-03T18:11:06.485" v="6" actId="26606"/>
          <ac:spMkLst>
            <pc:docMk/>
            <pc:sldMk cId="409979241" sldId="261"/>
            <ac:spMk id="9" creationId="{01D0AF59-99C3-4251-AB9A-C966C6AD4400}"/>
          </ac:spMkLst>
        </pc:spChg>
        <pc:spChg chg="add">
          <ac:chgData name="Sarah Gothard" userId="0e53f415fda5f162" providerId="LiveId" clId="{838E1BFC-D26E-4F02-A947-06315BC5786C}" dt="2019-10-03T18:11:06.485" v="6" actId="26606"/>
          <ac:spMkLst>
            <pc:docMk/>
            <pc:sldMk cId="409979241" sldId="261"/>
            <ac:spMk id="11" creationId="{1855405F-37A2-4869-9154-F8BE3BECE6C3}"/>
          </ac:spMkLst>
        </pc:spChg>
        <pc:picChg chg="mod">
          <ac:chgData name="Sarah Gothard" userId="0e53f415fda5f162" providerId="LiveId" clId="{838E1BFC-D26E-4F02-A947-06315BC5786C}" dt="2019-10-03T18:11:06.485" v="6" actId="26606"/>
          <ac:picMkLst>
            <pc:docMk/>
            <pc:sldMk cId="409979241" sldId="261"/>
            <ac:picMk id="2" creationId="{2AED229A-992D-4135-993F-D63C9168DF93}"/>
          </ac:picMkLst>
        </pc:picChg>
      </pc:sldChg>
      <pc:sldChg chg="addSp modSp mod setBg">
        <pc:chgData name="Sarah Gothard" userId="0e53f415fda5f162" providerId="LiveId" clId="{838E1BFC-D26E-4F02-A947-06315BC5786C}" dt="2019-10-03T18:11:09.574" v="7" actId="26606"/>
        <pc:sldMkLst>
          <pc:docMk/>
          <pc:sldMk cId="1525203374" sldId="262"/>
        </pc:sldMkLst>
        <pc:spChg chg="mod ord">
          <ac:chgData name="Sarah Gothard" userId="0e53f415fda5f162" providerId="LiveId" clId="{838E1BFC-D26E-4F02-A947-06315BC5786C}" dt="2019-10-03T18:11:09.574" v="7" actId="26606"/>
          <ac:spMkLst>
            <pc:docMk/>
            <pc:sldMk cId="1525203374" sldId="262"/>
            <ac:spMk id="2" creationId="{F84F0D53-548F-4B1E-BCC3-34F60BE3BE6F}"/>
          </ac:spMkLst>
        </pc:spChg>
        <pc:spChg chg="add">
          <ac:chgData name="Sarah Gothard" userId="0e53f415fda5f162" providerId="LiveId" clId="{838E1BFC-D26E-4F02-A947-06315BC5786C}" dt="2019-10-03T18:11:09.574" v="7" actId="26606"/>
          <ac:spMkLst>
            <pc:docMk/>
            <pc:sldMk cId="1525203374" sldId="262"/>
            <ac:spMk id="9" creationId="{01D0AF59-99C3-4251-AB9A-C966C6AD4400}"/>
          </ac:spMkLst>
        </pc:spChg>
        <pc:spChg chg="add">
          <ac:chgData name="Sarah Gothard" userId="0e53f415fda5f162" providerId="LiveId" clId="{838E1BFC-D26E-4F02-A947-06315BC5786C}" dt="2019-10-03T18:11:09.574" v="7" actId="26606"/>
          <ac:spMkLst>
            <pc:docMk/>
            <pc:sldMk cId="1525203374" sldId="262"/>
            <ac:spMk id="11" creationId="{1855405F-37A2-4869-9154-F8BE3BECE6C3}"/>
          </ac:spMkLst>
        </pc:spChg>
        <pc:picChg chg="mod">
          <ac:chgData name="Sarah Gothard" userId="0e53f415fda5f162" providerId="LiveId" clId="{838E1BFC-D26E-4F02-A947-06315BC5786C}" dt="2019-10-03T18:11:09.574" v="7" actId="26606"/>
          <ac:picMkLst>
            <pc:docMk/>
            <pc:sldMk cId="1525203374" sldId="262"/>
            <ac:picMk id="4" creationId="{22B8B5EE-EC07-47E3-BE78-F67E3C06128B}"/>
          </ac:picMkLst>
        </pc:picChg>
      </pc:sldChg>
      <pc:sldChg chg="addSp modSp mod setBg">
        <pc:chgData name="Sarah Gothard" userId="0e53f415fda5f162" providerId="LiveId" clId="{838E1BFC-D26E-4F02-A947-06315BC5786C}" dt="2019-10-03T18:11:12.939" v="8" actId="26606"/>
        <pc:sldMkLst>
          <pc:docMk/>
          <pc:sldMk cId="1951011358" sldId="263"/>
        </pc:sldMkLst>
        <pc:spChg chg="mod ord">
          <ac:chgData name="Sarah Gothard" userId="0e53f415fda5f162" providerId="LiveId" clId="{838E1BFC-D26E-4F02-A947-06315BC5786C}" dt="2019-10-03T18:11:12.939" v="8" actId="26606"/>
          <ac:spMkLst>
            <pc:docMk/>
            <pc:sldMk cId="1951011358" sldId="263"/>
            <ac:spMk id="2" creationId="{AD496462-BD91-4195-9B91-1C0CFE0FDA8D}"/>
          </ac:spMkLst>
        </pc:spChg>
        <pc:spChg chg="add">
          <ac:chgData name="Sarah Gothard" userId="0e53f415fda5f162" providerId="LiveId" clId="{838E1BFC-D26E-4F02-A947-06315BC5786C}" dt="2019-10-03T18:11:12.939" v="8" actId="26606"/>
          <ac:spMkLst>
            <pc:docMk/>
            <pc:sldMk cId="1951011358" sldId="263"/>
            <ac:spMk id="8" creationId="{01D0AF59-99C3-4251-AB9A-C966C6AD4400}"/>
          </ac:spMkLst>
        </pc:spChg>
        <pc:spChg chg="add">
          <ac:chgData name="Sarah Gothard" userId="0e53f415fda5f162" providerId="LiveId" clId="{838E1BFC-D26E-4F02-A947-06315BC5786C}" dt="2019-10-03T18:11:12.939" v="8" actId="26606"/>
          <ac:spMkLst>
            <pc:docMk/>
            <pc:sldMk cId="1951011358" sldId="263"/>
            <ac:spMk id="10" creationId="{1855405F-37A2-4869-9154-F8BE3BECE6C3}"/>
          </ac:spMkLst>
        </pc:spChg>
        <pc:picChg chg="mod">
          <ac:chgData name="Sarah Gothard" userId="0e53f415fda5f162" providerId="LiveId" clId="{838E1BFC-D26E-4F02-A947-06315BC5786C}" dt="2019-10-03T18:11:12.939" v="8" actId="26606"/>
          <ac:picMkLst>
            <pc:docMk/>
            <pc:sldMk cId="1951011358" sldId="263"/>
            <ac:picMk id="3" creationId="{8276111E-99E0-4803-A41F-0B8706583953}"/>
          </ac:picMkLst>
        </pc:picChg>
      </pc:sldChg>
      <pc:sldChg chg="addSp modSp mod setBg">
        <pc:chgData name="Sarah Gothard" userId="0e53f415fda5f162" providerId="LiveId" clId="{838E1BFC-D26E-4F02-A947-06315BC5786C}" dt="2019-10-03T18:11:19.149" v="9" actId="26606"/>
        <pc:sldMkLst>
          <pc:docMk/>
          <pc:sldMk cId="4237493521" sldId="264"/>
        </pc:sldMkLst>
        <pc:spChg chg="mod ord">
          <ac:chgData name="Sarah Gothard" userId="0e53f415fda5f162" providerId="LiveId" clId="{838E1BFC-D26E-4F02-A947-06315BC5786C}" dt="2019-10-03T18:11:19.149" v="9" actId="26606"/>
          <ac:spMkLst>
            <pc:docMk/>
            <pc:sldMk cId="4237493521" sldId="264"/>
            <ac:spMk id="2" creationId="{38752D41-9FB3-4CF2-ADD1-F24D60537E7C}"/>
          </ac:spMkLst>
        </pc:spChg>
        <pc:spChg chg="add">
          <ac:chgData name="Sarah Gothard" userId="0e53f415fda5f162" providerId="LiveId" clId="{838E1BFC-D26E-4F02-A947-06315BC5786C}" dt="2019-10-03T18:11:19.149" v="9" actId="26606"/>
          <ac:spMkLst>
            <pc:docMk/>
            <pc:sldMk cId="4237493521" sldId="264"/>
            <ac:spMk id="9" creationId="{01D0AF59-99C3-4251-AB9A-C966C6AD4400}"/>
          </ac:spMkLst>
        </pc:spChg>
        <pc:spChg chg="add">
          <ac:chgData name="Sarah Gothard" userId="0e53f415fda5f162" providerId="LiveId" clId="{838E1BFC-D26E-4F02-A947-06315BC5786C}" dt="2019-10-03T18:11:19.149" v="9" actId="26606"/>
          <ac:spMkLst>
            <pc:docMk/>
            <pc:sldMk cId="4237493521" sldId="264"/>
            <ac:spMk id="11" creationId="{1855405F-37A2-4869-9154-F8BE3BECE6C3}"/>
          </ac:spMkLst>
        </pc:spChg>
        <pc:picChg chg="mod">
          <ac:chgData name="Sarah Gothard" userId="0e53f415fda5f162" providerId="LiveId" clId="{838E1BFC-D26E-4F02-A947-06315BC5786C}" dt="2019-10-03T18:11:19.149" v="9" actId="26606"/>
          <ac:picMkLst>
            <pc:docMk/>
            <pc:sldMk cId="4237493521" sldId="264"/>
            <ac:picMk id="4" creationId="{E954B83D-4683-4ABD-B231-074381FF5E86}"/>
          </ac:picMkLst>
        </pc:picChg>
      </pc:sldChg>
      <pc:sldChg chg="addSp modSp mod setBg">
        <pc:chgData name="Sarah Gothard" userId="0e53f415fda5f162" providerId="LiveId" clId="{838E1BFC-D26E-4F02-A947-06315BC5786C}" dt="2019-10-03T18:11:23.703" v="10" actId="26606"/>
        <pc:sldMkLst>
          <pc:docMk/>
          <pc:sldMk cId="2487810403" sldId="265"/>
        </pc:sldMkLst>
        <pc:spChg chg="mod ord">
          <ac:chgData name="Sarah Gothard" userId="0e53f415fda5f162" providerId="LiveId" clId="{838E1BFC-D26E-4F02-A947-06315BC5786C}" dt="2019-10-03T18:11:23.703" v="10" actId="26606"/>
          <ac:spMkLst>
            <pc:docMk/>
            <pc:sldMk cId="2487810403" sldId="265"/>
            <ac:spMk id="2" creationId="{54CB9037-0F65-45A5-81C5-938E4DD88912}"/>
          </ac:spMkLst>
        </pc:spChg>
        <pc:spChg chg="add">
          <ac:chgData name="Sarah Gothard" userId="0e53f415fda5f162" providerId="LiveId" clId="{838E1BFC-D26E-4F02-A947-06315BC5786C}" dt="2019-10-03T18:11:23.703" v="10" actId="26606"/>
          <ac:spMkLst>
            <pc:docMk/>
            <pc:sldMk cId="2487810403" sldId="265"/>
            <ac:spMk id="9" creationId="{01D0AF59-99C3-4251-AB9A-C966C6AD4400}"/>
          </ac:spMkLst>
        </pc:spChg>
        <pc:spChg chg="add">
          <ac:chgData name="Sarah Gothard" userId="0e53f415fda5f162" providerId="LiveId" clId="{838E1BFC-D26E-4F02-A947-06315BC5786C}" dt="2019-10-03T18:11:23.703" v="10" actId="26606"/>
          <ac:spMkLst>
            <pc:docMk/>
            <pc:sldMk cId="2487810403" sldId="265"/>
            <ac:spMk id="11" creationId="{1855405F-37A2-4869-9154-F8BE3BECE6C3}"/>
          </ac:spMkLst>
        </pc:spChg>
        <pc:picChg chg="mod">
          <ac:chgData name="Sarah Gothard" userId="0e53f415fda5f162" providerId="LiveId" clId="{838E1BFC-D26E-4F02-A947-06315BC5786C}" dt="2019-10-03T18:11:23.703" v="10" actId="26606"/>
          <ac:picMkLst>
            <pc:docMk/>
            <pc:sldMk cId="2487810403" sldId="265"/>
            <ac:picMk id="4" creationId="{E6E98E99-6728-4770-82FA-37327631E126}"/>
          </ac:picMkLst>
        </pc:picChg>
      </pc:sldChg>
    </pc:docChg>
  </pc:docChgLst>
  <pc:docChgLst>
    <pc:chgData name="Sarah Gothard" userId="0e53f415fda5f162" providerId="LiveId" clId="{7F621433-F0F1-4C95-944F-915F352C1CAA}"/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19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31614" y="6568015"/>
            <a:ext cx="6672865" cy="365125"/>
          </a:xfr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916803"/>
      </p:ext>
    </p:extLst>
  </p:cSld>
  <p:clrMapOvr>
    <a:masterClrMapping/>
  </p:clrMapOvr>
  <p:hf sldNum="0" hdr="0" dt="0"/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217918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92511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68276590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654082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2180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14685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FCC0-5F4E-427F-9127-B94CD82A0C38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0964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A5CF-AFEC-4509-B771-31481ADC1172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29320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703491"/>
      </p:ext>
    </p:extLst>
  </p:cSld>
  <p:clrMapOvr>
    <a:masterClrMapping/>
  </p:clrMapOvr>
  <p:hf sldNum="0"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085839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74959" y="6543386"/>
            <a:ext cx="6672865" cy="365125"/>
          </a:xfr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987061"/>
      </p:ext>
    </p:extLst>
  </p:cSld>
  <p:clrMapOvr>
    <a:masterClrMapping/>
  </p:clrMapOvr>
  <p:hf sldNum="0"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4A5E8-EBEC-488E-AE66-5DA21A38EE26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565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D43AE-BA47-4254-AC12-551DD83CE10D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52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CAEB-D68E-468F-8E56-B4B66E1C0A61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29187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C4FE-EB64-46BB-9205-B1EE9EE8BFC9}" type="datetime1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189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4EE6-CF30-4CA8-B154-B496D8D79A09}" type="datetime1">
              <a:rPr lang="en-US" smtClean="0"/>
              <a:t>10/3/2019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415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C175-E6CD-4916-8689-413DF59FA2B7}" type="datetime1">
              <a:rPr lang="en-US" smtClean="0"/>
              <a:t>10/3/2019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94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422B-9403-45EA-B93B-F8104079F340}" type="datetime1">
              <a:rPr lang="en-US" smtClean="0"/>
              <a:t>10/3/2019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296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7844-C336-4BB0-BDE0-54C7634A075B}" type="datetime1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24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9165-212D-48C1-9776-729E0A8C0D58}" type="datetime1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78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6795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  <p:sldLayoutId id="2147483956" r:id="rId12"/>
    <p:sldLayoutId id="2147483957" r:id="rId13"/>
    <p:sldLayoutId id="2147483958" r:id="rId14"/>
    <p:sldLayoutId id="2147483959" r:id="rId15"/>
    <p:sldLayoutId id="2147483960" r:id="rId16"/>
    <p:sldLayoutId id="2147483961" r:id="rId17"/>
    <p:sldLayoutId id="2147483962" r:id="rId18"/>
    <p:sldLayoutId id="2147483963" r:id="rId19"/>
    <p:sldLayoutId id="2147483942" r:id="rId20"/>
    <p:sldLayoutId id="2147483943" r:id="rId2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DB29F6-A877-4C5D-B9C9-33C53BC6C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1970448"/>
            <a:ext cx="10905066" cy="2917104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277B3-F2AB-47E8-A410-E4DFF7CB2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211167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379BB86-82EB-4BA6-89FD-3ECE126AC8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852" y="643467"/>
            <a:ext cx="9860296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C070B4-C1E6-4E83-93F4-D3BFB1A5B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590005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D008E4B-C6B9-49C2-AAEF-D11FDC7798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099" y="643467"/>
            <a:ext cx="9773801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720FD5-7C4A-4282-A05D-E653290D6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014345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69C33D-24A9-495E-A752-FF6F4A77EB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566" y="643467"/>
            <a:ext cx="9646868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F496CB-159A-439B-9F4C-DEF5143BE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323481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AED229A-992D-4135-993F-D63C9168DF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852" y="643467"/>
            <a:ext cx="9860296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5B7F22-B9DD-4C88-A488-8AF59757D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409979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B8B5EE-EC07-47E3-BE78-F67E3C061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527" y="643467"/>
            <a:ext cx="9992946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84F0D53-548F-4B1E-BCC3-34F60BE3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525203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76111E-99E0-4803-A41F-0B8706583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595" y="643467"/>
            <a:ext cx="9688809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D496462-BD91-4195-9B91-1C0CFE0FD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951011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54B83D-4683-4ABD-B231-074381FF5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834" y="643467"/>
            <a:ext cx="9948331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8752D41-9FB3-4CF2-ADD1-F24D60537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4237493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E98E99-6728-4770-82FA-37327631E1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847766"/>
            <a:ext cx="10905066" cy="3162468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4CB9037-0F65-45A5-81C5-938E4DD88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4878104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ymns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3EC26C"/>
      </a:accent1>
      <a:accent2>
        <a:srgbClr val="B3D463"/>
      </a:accent2>
      <a:accent3>
        <a:srgbClr val="3BBC9D"/>
      </a:accent3>
      <a:accent4>
        <a:srgbClr val="97AF75"/>
      </a:accent4>
      <a:accent5>
        <a:srgbClr val="6BA841"/>
      </a:accent5>
      <a:accent6>
        <a:srgbClr val="79AE90"/>
      </a:accent6>
      <a:hlink>
        <a:srgbClr val="85E4A6"/>
      </a:hlink>
      <a:folHlink>
        <a:srgbClr val="BDF3D0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ymns" id="{D46D6C1A-5BB0-4268-8A2F-9B9ED84D62FB}" vid="{E775BCF1-C880-47EB-B573-90A6EDF59286}"/>
    </a:ext>
  </a:extLst>
</a:theme>
</file>

<file path=ppt/theme/theme2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</Words>
  <Application>Microsoft Office PowerPoint</Application>
  <PresentationFormat>Widescreen</PresentationFormat>
  <Paragraphs>11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Calisto MT</vt:lpstr>
      <vt:lpstr>Wingdings 2</vt:lpstr>
      <vt:lpstr>Hymns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Sarah Gothard</cp:lastModifiedBy>
  <cp:revision>1</cp:revision>
  <dcterms:created xsi:type="dcterms:W3CDTF">2019-10-03T18:11:23Z</dcterms:created>
  <dcterms:modified xsi:type="dcterms:W3CDTF">2019-10-03T18:11:28Z</dcterms:modified>
</cp:coreProperties>
</file>