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9" r:id="rId1"/>
  </p:sldMasterIdLst>
  <p:notesMasterIdLst>
    <p:notesMasterId r:id="rId11"/>
  </p:notesMasterIdLst>
  <p:handoutMasterIdLst>
    <p:handoutMasterId r:id="rId12"/>
  </p:handoutMasterIdLst>
  <p:sldIdLst>
    <p:sldId id="256" r:id="rId2"/>
    <p:sldId id="260" r:id="rId3"/>
    <p:sldId id="261" r:id="rId4"/>
    <p:sldId id="262" r:id="rId5"/>
    <p:sldId id="263" r:id="rId6"/>
    <p:sldId id="264" r:id="rId7"/>
    <p:sldId id="265" r:id="rId8"/>
    <p:sldId id="266" r:id="rId9"/>
    <p:sldId id="267"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94C"/>
    <a:srgbClr val="7A6104"/>
    <a:srgbClr val="4C3A00"/>
    <a:srgbClr val="500000"/>
    <a:srgbClr val="6C0000"/>
    <a:srgbClr val="420021"/>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85" autoAdjust="0"/>
    <p:restoredTop sz="92449" autoAdjust="0"/>
  </p:normalViewPr>
  <p:slideViewPr>
    <p:cSldViewPr snapToGrid="0" showGuides="1">
      <p:cViewPr varScale="1">
        <p:scale>
          <a:sx n="60" d="100"/>
          <a:sy n="60" d="100"/>
        </p:scale>
        <p:origin x="44" y="232"/>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12/18/2024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dirty="0"/>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12/18/2024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dirty="0"/>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887908AF-65BE-457F-9D87-289A548E61FF}" type="slidenum">
              <a:rPr lang="en-US" smtClean="0"/>
              <a:t>1</a:t>
            </a:fld>
            <a:endParaRPr lang="en-US" dirty="0"/>
          </a:p>
        </p:txBody>
      </p:sp>
    </p:spTree>
    <p:extLst>
      <p:ext uri="{BB962C8B-B14F-4D97-AF65-F5344CB8AC3E}">
        <p14:creationId xmlns:p14="http://schemas.microsoft.com/office/powerpoint/2010/main" val="1816874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4B034-D726-8FFA-A558-0082E72737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1C9A742-BAA0-5FBD-1EA6-4F738A17E3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79DD900-EF3A-E90E-DA3F-4B00B11FD49D}"/>
              </a:ext>
            </a:extLst>
          </p:cNvPr>
          <p:cNvSpPr>
            <a:spLocks noGrp="1"/>
          </p:cNvSpPr>
          <p:nvPr>
            <p:ph type="dt" sz="half" idx="10"/>
          </p:nvPr>
        </p:nvSpPr>
        <p:spPr/>
        <p:txBody>
          <a:bodyPr/>
          <a:lstStyle/>
          <a:p>
            <a:fld id="{2FEB618C-3E4E-4CD2-BED7-70DD194A947C}" type="datetime1">
              <a:rPr lang="en-US" smtClean="0"/>
              <a:t>12/18/2024</a:t>
            </a:fld>
            <a:endParaRPr lang="en-US"/>
          </a:p>
        </p:txBody>
      </p:sp>
      <p:sp>
        <p:nvSpPr>
          <p:cNvPr id="5" name="Footer Placeholder 4">
            <a:extLst>
              <a:ext uri="{FF2B5EF4-FFF2-40B4-BE49-F238E27FC236}">
                <a16:creationId xmlns:a16="http://schemas.microsoft.com/office/drawing/2014/main" id="{0B2A5C9D-9A66-4203-4FCC-879B132B27C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07B0AD5-CA28-4176-147D-7188500365B5}"/>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550442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366E3-7F00-333C-B0B2-F0252E355E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D457FB2-9252-41C3-89E3-FBB066897AC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5345A6-898E-F848-3A08-802285FB8957}"/>
              </a:ext>
            </a:extLst>
          </p:cNvPr>
          <p:cNvSpPr>
            <a:spLocks noGrp="1"/>
          </p:cNvSpPr>
          <p:nvPr>
            <p:ph type="dt" sz="half" idx="10"/>
          </p:nvPr>
        </p:nvSpPr>
        <p:spPr/>
        <p:txBody>
          <a:bodyPr/>
          <a:lstStyle/>
          <a:p>
            <a:fld id="{5864BD10-091D-4698-8E88-B74188F1BD68}" type="datetime1">
              <a:rPr lang="en-US" smtClean="0"/>
              <a:t>12/18/2024</a:t>
            </a:fld>
            <a:endParaRPr lang="en-US"/>
          </a:p>
        </p:txBody>
      </p:sp>
      <p:sp>
        <p:nvSpPr>
          <p:cNvPr id="5" name="Footer Placeholder 4">
            <a:extLst>
              <a:ext uri="{FF2B5EF4-FFF2-40B4-BE49-F238E27FC236}">
                <a16:creationId xmlns:a16="http://schemas.microsoft.com/office/drawing/2014/main" id="{CC4FABC1-69B0-C64A-589C-D2B38001A587}"/>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1A77FA1D-6F42-E9C1-AE05-CF482B552342}"/>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2619513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E5FB42-9DA9-341D-CA5B-1C0FA4A789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A9DD539-00ED-7BAA-235A-F787F169364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6953A8-55A6-B691-DE1E-750E6D5DD2D8}"/>
              </a:ext>
            </a:extLst>
          </p:cNvPr>
          <p:cNvSpPr>
            <a:spLocks noGrp="1"/>
          </p:cNvSpPr>
          <p:nvPr>
            <p:ph type="dt" sz="half" idx="10"/>
          </p:nvPr>
        </p:nvSpPr>
        <p:spPr/>
        <p:txBody>
          <a:bodyPr/>
          <a:lstStyle/>
          <a:p>
            <a:fld id="{6B4E4D59-B077-44D3-8607-ED16F27DDFF8}" type="datetime1">
              <a:rPr lang="en-US" smtClean="0"/>
              <a:t>12/18/2024</a:t>
            </a:fld>
            <a:endParaRPr lang="en-US"/>
          </a:p>
        </p:txBody>
      </p:sp>
      <p:sp>
        <p:nvSpPr>
          <p:cNvPr id="5" name="Footer Placeholder 4">
            <a:extLst>
              <a:ext uri="{FF2B5EF4-FFF2-40B4-BE49-F238E27FC236}">
                <a16:creationId xmlns:a16="http://schemas.microsoft.com/office/drawing/2014/main" id="{898A5259-4155-84BC-F1B3-28508BF9C4CD}"/>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D332558-A268-459D-2AEC-5B3BA9B1255B}"/>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4277163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6897D-A7CC-08F1-6433-5B602CBD76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89D6E0-C108-CC4B-74D5-3EDA6903B4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B3746F-ADE6-B20A-2A3C-0C11342BF4F2}"/>
              </a:ext>
            </a:extLst>
          </p:cNvPr>
          <p:cNvSpPr>
            <a:spLocks noGrp="1"/>
          </p:cNvSpPr>
          <p:nvPr>
            <p:ph type="dt" sz="half" idx="10"/>
          </p:nvPr>
        </p:nvSpPr>
        <p:spPr/>
        <p:txBody>
          <a:bodyPr/>
          <a:lstStyle/>
          <a:p>
            <a:fld id="{4BA61119-C385-4851-AD33-FF4EC9F63FAA}" type="datetime1">
              <a:rPr lang="en-US" smtClean="0"/>
              <a:t>12/18/2024</a:t>
            </a:fld>
            <a:endParaRPr lang="en-US"/>
          </a:p>
        </p:txBody>
      </p:sp>
      <p:sp>
        <p:nvSpPr>
          <p:cNvPr id="5" name="Footer Placeholder 4">
            <a:extLst>
              <a:ext uri="{FF2B5EF4-FFF2-40B4-BE49-F238E27FC236}">
                <a16:creationId xmlns:a16="http://schemas.microsoft.com/office/drawing/2014/main" id="{EC13985A-9EA0-5468-556F-B68232F8BF5F}"/>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380B53FC-0B0A-2F30-7352-14B0D39B8045}"/>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328273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78AEE-F575-696A-BD68-C8847AAC77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D1147CB-4B43-B786-D7E6-A5807C56738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B3E95CF-A405-356B-6757-B3868786D6BA}"/>
              </a:ext>
            </a:extLst>
          </p:cNvPr>
          <p:cNvSpPr>
            <a:spLocks noGrp="1"/>
          </p:cNvSpPr>
          <p:nvPr>
            <p:ph type="dt" sz="half" idx="10"/>
          </p:nvPr>
        </p:nvSpPr>
        <p:spPr/>
        <p:txBody>
          <a:bodyPr/>
          <a:lstStyle/>
          <a:p>
            <a:fld id="{7C8E2CBE-21F4-4F17-A2A2-BE0AE27C0A04}" type="datetime1">
              <a:rPr lang="en-US" smtClean="0"/>
              <a:t>12/18/2024</a:t>
            </a:fld>
            <a:endParaRPr lang="en-US"/>
          </a:p>
        </p:txBody>
      </p:sp>
      <p:sp>
        <p:nvSpPr>
          <p:cNvPr id="5" name="Footer Placeholder 4">
            <a:extLst>
              <a:ext uri="{FF2B5EF4-FFF2-40B4-BE49-F238E27FC236}">
                <a16:creationId xmlns:a16="http://schemas.microsoft.com/office/drawing/2014/main" id="{761FAFB6-D979-AB85-9316-D128747933E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C743C26-FBED-F761-D2E0-7D014922DC33}"/>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069995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1BDD3-ACBB-F51F-835C-F742504E6E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1B80A8-C920-EA6D-5D03-F8BC863E0C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5368CB2-BB20-647C-E803-92F33976D24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A844DE0-5168-F418-C2C2-56C386F9729E}"/>
              </a:ext>
            </a:extLst>
          </p:cNvPr>
          <p:cNvSpPr>
            <a:spLocks noGrp="1"/>
          </p:cNvSpPr>
          <p:nvPr>
            <p:ph type="dt" sz="half" idx="10"/>
          </p:nvPr>
        </p:nvSpPr>
        <p:spPr/>
        <p:txBody>
          <a:bodyPr/>
          <a:lstStyle/>
          <a:p>
            <a:fld id="{1B18DC17-7937-4D6D-9C77-4264495EAFF9}" type="datetime1">
              <a:rPr lang="en-US" smtClean="0"/>
              <a:t>12/18/2024</a:t>
            </a:fld>
            <a:endParaRPr lang="en-US"/>
          </a:p>
        </p:txBody>
      </p:sp>
      <p:sp>
        <p:nvSpPr>
          <p:cNvPr id="6" name="Footer Placeholder 5">
            <a:extLst>
              <a:ext uri="{FF2B5EF4-FFF2-40B4-BE49-F238E27FC236}">
                <a16:creationId xmlns:a16="http://schemas.microsoft.com/office/drawing/2014/main" id="{ED5ADC5F-8BBB-2903-8FB9-B7B927B4A696}"/>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02A8E364-4C68-69A2-0C09-656F20C1D433}"/>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2786657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80C32-40B8-9522-4478-464CB965E2D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3401E4A-B5EA-EB6C-1F08-419EC82A6B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DE4ABA-6CE8-A5D0-511B-C5A72A0B9D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610B96-7117-3C8D-626C-C55DB16815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965475-025F-7DE5-3B66-8A426840C75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D309EB-1D6E-C978-236A-11C9676CC545}"/>
              </a:ext>
            </a:extLst>
          </p:cNvPr>
          <p:cNvSpPr>
            <a:spLocks noGrp="1"/>
          </p:cNvSpPr>
          <p:nvPr>
            <p:ph type="dt" sz="half" idx="10"/>
          </p:nvPr>
        </p:nvSpPr>
        <p:spPr/>
        <p:txBody>
          <a:bodyPr/>
          <a:lstStyle/>
          <a:p>
            <a:fld id="{6F003DFE-8555-4912-83F4-A227D0F8C4A3}" type="datetime1">
              <a:rPr lang="en-US" smtClean="0"/>
              <a:t>12/18/2024</a:t>
            </a:fld>
            <a:endParaRPr lang="en-US"/>
          </a:p>
        </p:txBody>
      </p:sp>
      <p:sp>
        <p:nvSpPr>
          <p:cNvPr id="8" name="Footer Placeholder 7">
            <a:extLst>
              <a:ext uri="{FF2B5EF4-FFF2-40B4-BE49-F238E27FC236}">
                <a16:creationId xmlns:a16="http://schemas.microsoft.com/office/drawing/2014/main" id="{77361576-DBF2-EAFE-40DF-1D608BE425F8}"/>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AE2559-F804-7786-0EC4-99D2DDDF49AC}"/>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719620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49A8B-7B60-C422-D838-88C2D135BC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77E6568-458A-2A22-84BC-1F536138F44B}"/>
              </a:ext>
            </a:extLst>
          </p:cNvPr>
          <p:cNvSpPr>
            <a:spLocks noGrp="1"/>
          </p:cNvSpPr>
          <p:nvPr>
            <p:ph type="dt" sz="half" idx="10"/>
          </p:nvPr>
        </p:nvSpPr>
        <p:spPr/>
        <p:txBody>
          <a:bodyPr/>
          <a:lstStyle/>
          <a:p>
            <a:fld id="{F3694A97-8DEB-4DF6-904C-F8306B71937B}" type="datetime1">
              <a:rPr lang="en-US" smtClean="0"/>
              <a:t>12/18/2024</a:t>
            </a:fld>
            <a:endParaRPr lang="en-US"/>
          </a:p>
        </p:txBody>
      </p:sp>
      <p:sp>
        <p:nvSpPr>
          <p:cNvPr id="4" name="Footer Placeholder 3">
            <a:extLst>
              <a:ext uri="{FF2B5EF4-FFF2-40B4-BE49-F238E27FC236}">
                <a16:creationId xmlns:a16="http://schemas.microsoft.com/office/drawing/2014/main" id="{0614091C-5E82-D7D4-7787-E858AD187AEB}"/>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60C78878-71EE-0D5B-A1C2-8E6A102B0A3C}"/>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793204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11ED90-7ACC-4BE6-3DB7-603E29AC201C}"/>
              </a:ext>
            </a:extLst>
          </p:cNvPr>
          <p:cNvSpPr>
            <a:spLocks noGrp="1"/>
          </p:cNvSpPr>
          <p:nvPr>
            <p:ph type="dt" sz="half" idx="10"/>
          </p:nvPr>
        </p:nvSpPr>
        <p:spPr/>
        <p:txBody>
          <a:bodyPr/>
          <a:lstStyle/>
          <a:p>
            <a:fld id="{507BF068-A48C-4A2C-88F4-35ED99DC9B2B}" type="datetime1">
              <a:rPr lang="en-US" smtClean="0"/>
              <a:t>12/18/2024</a:t>
            </a:fld>
            <a:endParaRPr lang="en-US"/>
          </a:p>
        </p:txBody>
      </p:sp>
      <p:sp>
        <p:nvSpPr>
          <p:cNvPr id="3" name="Footer Placeholder 2">
            <a:extLst>
              <a:ext uri="{FF2B5EF4-FFF2-40B4-BE49-F238E27FC236}">
                <a16:creationId xmlns:a16="http://schemas.microsoft.com/office/drawing/2014/main" id="{BFC92E71-B4D8-3099-2528-A3B461BBF4F2}"/>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BA43A64C-2E86-FC24-856E-CB22591CA9CD}"/>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3551942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687DD-57A1-07CA-1DC7-E7357F4270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2B7413-48AD-69C4-2636-9863F0802E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7ABDCE-0C79-9492-A549-3826DA3FD8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449600-39D9-EF4C-4F37-9DE9C5459201}"/>
              </a:ext>
            </a:extLst>
          </p:cNvPr>
          <p:cNvSpPr>
            <a:spLocks noGrp="1"/>
          </p:cNvSpPr>
          <p:nvPr>
            <p:ph type="dt" sz="half" idx="10"/>
          </p:nvPr>
        </p:nvSpPr>
        <p:spPr/>
        <p:txBody>
          <a:bodyPr/>
          <a:lstStyle/>
          <a:p>
            <a:fld id="{50AF37C5-B14A-44E6-AF99-EF1982ECB988}" type="datetime1">
              <a:rPr lang="en-US" smtClean="0"/>
              <a:t>12/18/2024</a:t>
            </a:fld>
            <a:endParaRPr lang="en-US"/>
          </a:p>
        </p:txBody>
      </p:sp>
      <p:sp>
        <p:nvSpPr>
          <p:cNvPr id="6" name="Footer Placeholder 5">
            <a:extLst>
              <a:ext uri="{FF2B5EF4-FFF2-40B4-BE49-F238E27FC236}">
                <a16:creationId xmlns:a16="http://schemas.microsoft.com/office/drawing/2014/main" id="{D8FDCF7C-AACF-FD8D-1B18-12A73916605C}"/>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D584A7B-06FC-5E90-FBB5-A3F5EA917C30}"/>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054706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46320-4F0C-1EDB-CE28-8E36AD91FC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BE0C3C-12F5-456F-1608-7DB43DD125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A59D23-B071-02D1-AAF7-4AF30E1C93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8B1458-9F77-4AB0-EC61-9F150FB75152}"/>
              </a:ext>
            </a:extLst>
          </p:cNvPr>
          <p:cNvSpPr>
            <a:spLocks noGrp="1"/>
          </p:cNvSpPr>
          <p:nvPr>
            <p:ph type="dt" sz="half" idx="10"/>
          </p:nvPr>
        </p:nvSpPr>
        <p:spPr/>
        <p:txBody>
          <a:bodyPr/>
          <a:lstStyle/>
          <a:p>
            <a:fld id="{9C34B491-0D46-4822-8067-8DD4F68F0C6E}" type="datetime1">
              <a:rPr lang="en-US" smtClean="0"/>
              <a:t>12/18/2024</a:t>
            </a:fld>
            <a:endParaRPr lang="en-US"/>
          </a:p>
        </p:txBody>
      </p:sp>
      <p:sp>
        <p:nvSpPr>
          <p:cNvPr id="6" name="Footer Placeholder 5">
            <a:extLst>
              <a:ext uri="{FF2B5EF4-FFF2-40B4-BE49-F238E27FC236}">
                <a16:creationId xmlns:a16="http://schemas.microsoft.com/office/drawing/2014/main" id="{F85C0A7F-734C-A98D-6339-1CDA7775D4E6}"/>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132AE844-BEF4-28BE-2FF9-82493B34E79C}"/>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446693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860F28-5157-282A-57AD-6A9483D033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81B3A7-4979-3C1A-321A-DEB92E4A1C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7F2898-3E9C-E9B9-446A-AED2FE109A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2F48DE6-DEC0-4CF6-8F01-FE3EE6F02B7B}" type="datetime1">
              <a:rPr lang="en-US" smtClean="0"/>
              <a:t>12/18/2024</a:t>
            </a:fld>
            <a:endParaRPr lang="en-US"/>
          </a:p>
        </p:txBody>
      </p:sp>
      <p:sp>
        <p:nvSpPr>
          <p:cNvPr id="5" name="Footer Placeholder 4">
            <a:extLst>
              <a:ext uri="{FF2B5EF4-FFF2-40B4-BE49-F238E27FC236}">
                <a16:creationId xmlns:a16="http://schemas.microsoft.com/office/drawing/2014/main" id="{C2EFF6A9-FC87-9481-A279-287AE1BE94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9BA73F03-0B37-CAA9-A646-F10DEC0F8D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3BB1039-D47E-4884-95FC-3C2995A9C726}" type="slidenum">
              <a:rPr lang="en-US" smtClean="0"/>
              <a:t>‹#›</a:t>
            </a:fld>
            <a:endParaRPr lang="en-US"/>
          </a:p>
        </p:txBody>
      </p:sp>
    </p:spTree>
    <p:extLst>
      <p:ext uri="{BB962C8B-B14F-4D97-AF65-F5344CB8AC3E}">
        <p14:creationId xmlns:p14="http://schemas.microsoft.com/office/powerpoint/2010/main" val="88215405"/>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044586B7-658E-25C5-DF6A-F98D98A98B13}"/>
              </a:ext>
            </a:extLst>
          </p:cNvPr>
          <p:cNvPicPr>
            <a:picLocks noChangeAspect="1"/>
          </p:cNvPicPr>
          <p:nvPr/>
        </p:nvPicPr>
        <p:blipFill>
          <a:blip r:embed="rId3"/>
          <a:stretch>
            <a:fillRect/>
          </a:stretch>
        </p:blipFill>
        <p:spPr>
          <a:xfrm>
            <a:off x="643467" y="2283968"/>
            <a:ext cx="10905066" cy="2290064"/>
          </a:xfrm>
          <a:prstGeom prst="rect">
            <a:avLst/>
          </a:prstGeom>
        </p:spPr>
      </p:pic>
      <p:sp>
        <p:nvSpPr>
          <p:cNvPr id="4" name="Footer Placeholder 3">
            <a:extLst>
              <a:ext uri="{FF2B5EF4-FFF2-40B4-BE49-F238E27FC236}">
                <a16:creationId xmlns:a16="http://schemas.microsoft.com/office/drawing/2014/main" id="{5CE8024B-873B-C965-FE57-5834EF36CBA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034465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522749-E3FC-B4A8-9E33-BBAD2E14D865}"/>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DA5A4519-353F-D8C9-0174-070CFD27F7EE}"/>
              </a:ext>
            </a:extLst>
          </p:cNvPr>
          <p:cNvSpPr>
            <a:spLocks noGrp="1"/>
          </p:cNvSpPr>
          <p:nvPr>
            <p:ph type="ftr" sz="quarter" idx="11"/>
          </p:nvPr>
        </p:nvSpPr>
        <p:spPr/>
        <p:txBody>
          <a:bodyPr/>
          <a:lstStyle/>
          <a:p>
            <a:r>
              <a:rPr lang="en-US"/>
              <a:t>Public Domain</a:t>
            </a:r>
          </a:p>
        </p:txBody>
      </p:sp>
      <p:pic>
        <p:nvPicPr>
          <p:cNvPr id="5" name="Picture 4">
            <a:extLst>
              <a:ext uri="{FF2B5EF4-FFF2-40B4-BE49-F238E27FC236}">
                <a16:creationId xmlns:a16="http://schemas.microsoft.com/office/drawing/2014/main" id="{351BD449-1504-8ACF-791E-7FE93360D639}"/>
              </a:ext>
            </a:extLst>
          </p:cNvPr>
          <p:cNvPicPr>
            <a:picLocks noChangeAspect="1"/>
          </p:cNvPicPr>
          <p:nvPr/>
        </p:nvPicPr>
        <p:blipFill>
          <a:blip r:embed="rId2"/>
          <a:stretch>
            <a:fillRect/>
          </a:stretch>
        </p:blipFill>
        <p:spPr>
          <a:xfrm>
            <a:off x="0" y="321867"/>
            <a:ext cx="12192000" cy="6214265"/>
          </a:xfrm>
          <a:prstGeom prst="rect">
            <a:avLst/>
          </a:prstGeom>
        </p:spPr>
      </p:pic>
    </p:spTree>
    <p:extLst>
      <p:ext uri="{BB962C8B-B14F-4D97-AF65-F5344CB8AC3E}">
        <p14:creationId xmlns:p14="http://schemas.microsoft.com/office/powerpoint/2010/main" val="3221782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0EFDBA-DD11-A5FE-B225-96AF3F29E9A8}"/>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9164F6BC-01A3-2806-5CDB-17E448703EE1}"/>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7C1998F3-2FCB-18DB-05AF-D8A16EA31D16}"/>
              </a:ext>
            </a:extLst>
          </p:cNvPr>
          <p:cNvPicPr>
            <a:picLocks noChangeAspect="1"/>
          </p:cNvPicPr>
          <p:nvPr/>
        </p:nvPicPr>
        <p:blipFill>
          <a:blip r:embed="rId2"/>
          <a:stretch>
            <a:fillRect/>
          </a:stretch>
        </p:blipFill>
        <p:spPr>
          <a:xfrm>
            <a:off x="0" y="1766128"/>
            <a:ext cx="12192000" cy="3325743"/>
          </a:xfrm>
          <a:prstGeom prst="rect">
            <a:avLst/>
          </a:prstGeom>
        </p:spPr>
      </p:pic>
    </p:spTree>
    <p:extLst>
      <p:ext uri="{BB962C8B-B14F-4D97-AF65-F5344CB8AC3E}">
        <p14:creationId xmlns:p14="http://schemas.microsoft.com/office/powerpoint/2010/main" val="2665072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0ED912-83D7-045E-AA43-1EDC8307C8DD}"/>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257F081C-C4AC-011D-3D47-3F4C10070A40}"/>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3E70E91A-3B55-6C47-37C2-F6FD5A0DEBB9}"/>
              </a:ext>
            </a:extLst>
          </p:cNvPr>
          <p:cNvPicPr>
            <a:picLocks noChangeAspect="1"/>
          </p:cNvPicPr>
          <p:nvPr/>
        </p:nvPicPr>
        <p:blipFill>
          <a:blip r:embed="rId2"/>
          <a:stretch>
            <a:fillRect/>
          </a:stretch>
        </p:blipFill>
        <p:spPr>
          <a:xfrm>
            <a:off x="0" y="397127"/>
            <a:ext cx="12192000" cy="6063746"/>
          </a:xfrm>
          <a:prstGeom prst="rect">
            <a:avLst/>
          </a:prstGeom>
        </p:spPr>
      </p:pic>
    </p:spTree>
    <p:extLst>
      <p:ext uri="{BB962C8B-B14F-4D97-AF65-F5344CB8AC3E}">
        <p14:creationId xmlns:p14="http://schemas.microsoft.com/office/powerpoint/2010/main" val="2289501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7B81CA-EB7A-B6B1-2EB8-EB602373566D}"/>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27C215B1-1F51-AA2A-1946-7FAEB9DA6763}"/>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7040446F-A04A-5F8B-5359-4FB1AAEA91EE}"/>
              </a:ext>
            </a:extLst>
          </p:cNvPr>
          <p:cNvPicPr>
            <a:picLocks noChangeAspect="1"/>
          </p:cNvPicPr>
          <p:nvPr/>
        </p:nvPicPr>
        <p:blipFill>
          <a:blip r:embed="rId2"/>
          <a:stretch>
            <a:fillRect/>
          </a:stretch>
        </p:blipFill>
        <p:spPr>
          <a:xfrm>
            <a:off x="0" y="1780463"/>
            <a:ext cx="12192000" cy="3297073"/>
          </a:xfrm>
          <a:prstGeom prst="rect">
            <a:avLst/>
          </a:prstGeom>
        </p:spPr>
      </p:pic>
    </p:spTree>
    <p:extLst>
      <p:ext uri="{BB962C8B-B14F-4D97-AF65-F5344CB8AC3E}">
        <p14:creationId xmlns:p14="http://schemas.microsoft.com/office/powerpoint/2010/main" val="595562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03E3EF-B281-D132-19F4-96EDC8F36754}"/>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33CBC921-286C-AEDA-F7E6-36219C3E5449}"/>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A5E073DD-4969-C534-6551-7897B5D2F883}"/>
              </a:ext>
            </a:extLst>
          </p:cNvPr>
          <p:cNvPicPr>
            <a:picLocks noChangeAspect="1"/>
          </p:cNvPicPr>
          <p:nvPr/>
        </p:nvPicPr>
        <p:blipFill>
          <a:blip r:embed="rId2"/>
          <a:stretch>
            <a:fillRect/>
          </a:stretch>
        </p:blipFill>
        <p:spPr>
          <a:xfrm>
            <a:off x="0" y="364873"/>
            <a:ext cx="12192000" cy="6128254"/>
          </a:xfrm>
          <a:prstGeom prst="rect">
            <a:avLst/>
          </a:prstGeom>
        </p:spPr>
      </p:pic>
    </p:spTree>
    <p:extLst>
      <p:ext uri="{BB962C8B-B14F-4D97-AF65-F5344CB8AC3E}">
        <p14:creationId xmlns:p14="http://schemas.microsoft.com/office/powerpoint/2010/main" val="565588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B9DB5A-1BF5-C81E-F074-AF98DC0CC321}"/>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C54CF5B5-74CE-0BB7-C6E8-C702E3D94F8B}"/>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7CDFAE23-56AF-9C9A-64C3-1F54B6BAE1A6}"/>
              </a:ext>
            </a:extLst>
          </p:cNvPr>
          <p:cNvPicPr>
            <a:picLocks noChangeAspect="1"/>
          </p:cNvPicPr>
          <p:nvPr/>
        </p:nvPicPr>
        <p:blipFill>
          <a:blip r:embed="rId2"/>
          <a:stretch>
            <a:fillRect/>
          </a:stretch>
        </p:blipFill>
        <p:spPr>
          <a:xfrm>
            <a:off x="0" y="1698037"/>
            <a:ext cx="12192000" cy="3461926"/>
          </a:xfrm>
          <a:prstGeom prst="rect">
            <a:avLst/>
          </a:prstGeom>
        </p:spPr>
      </p:pic>
    </p:spTree>
    <p:extLst>
      <p:ext uri="{BB962C8B-B14F-4D97-AF65-F5344CB8AC3E}">
        <p14:creationId xmlns:p14="http://schemas.microsoft.com/office/powerpoint/2010/main" val="827774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5D8C13-92E7-4064-397C-A850159BBF3A}"/>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A43DC0F1-127D-594A-9F56-9BF7E54D1D07}"/>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922FC078-B55B-BAAD-CE9A-EA2D147E463D}"/>
              </a:ext>
            </a:extLst>
          </p:cNvPr>
          <p:cNvPicPr>
            <a:picLocks noChangeAspect="1"/>
          </p:cNvPicPr>
          <p:nvPr/>
        </p:nvPicPr>
        <p:blipFill>
          <a:blip r:embed="rId2"/>
          <a:stretch>
            <a:fillRect/>
          </a:stretch>
        </p:blipFill>
        <p:spPr>
          <a:xfrm>
            <a:off x="0" y="354121"/>
            <a:ext cx="12192000" cy="6149757"/>
          </a:xfrm>
          <a:prstGeom prst="rect">
            <a:avLst/>
          </a:prstGeom>
        </p:spPr>
      </p:pic>
    </p:spTree>
    <p:extLst>
      <p:ext uri="{BB962C8B-B14F-4D97-AF65-F5344CB8AC3E}">
        <p14:creationId xmlns:p14="http://schemas.microsoft.com/office/powerpoint/2010/main" val="1739707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CCA1FD-16D8-0021-DE83-77C786828CFE}"/>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09A95216-41E8-D68A-E088-CCC68CF3ADBE}"/>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312D875C-CA9A-B829-6A7B-154DA66B3C45}"/>
              </a:ext>
            </a:extLst>
          </p:cNvPr>
          <p:cNvPicPr>
            <a:picLocks noChangeAspect="1"/>
          </p:cNvPicPr>
          <p:nvPr/>
        </p:nvPicPr>
        <p:blipFill>
          <a:blip r:embed="rId2"/>
          <a:stretch>
            <a:fillRect/>
          </a:stretch>
        </p:blipFill>
        <p:spPr>
          <a:xfrm>
            <a:off x="0" y="1766128"/>
            <a:ext cx="12192000" cy="3325743"/>
          </a:xfrm>
          <a:prstGeom prst="rect">
            <a:avLst/>
          </a:prstGeom>
        </p:spPr>
      </p:pic>
    </p:spTree>
    <p:extLst>
      <p:ext uri="{BB962C8B-B14F-4D97-AF65-F5344CB8AC3E}">
        <p14:creationId xmlns:p14="http://schemas.microsoft.com/office/powerpoint/2010/main" val="17531567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1509</TotalTime>
  <Words>61</Words>
  <Application>Microsoft Office PowerPoint</Application>
  <PresentationFormat>Widescreen</PresentationFormat>
  <Paragraphs>11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Aptos</vt:lpstr>
      <vt:lpstr>Aptos Display</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13</cp:revision>
  <dcterms:created xsi:type="dcterms:W3CDTF">2019-10-02T02:24:59Z</dcterms:created>
  <dcterms:modified xsi:type="dcterms:W3CDTF">2024-12-19T01:23:48Z</dcterms:modified>
</cp:coreProperties>
</file>