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1"/>
  </p:sldMasterIdLst>
  <p:notesMasterIdLst>
    <p:notesMasterId r:id="rId12"/>
  </p:notesMasterIdLst>
  <p:handoutMasterIdLst>
    <p:handoutMasterId r:id="rId13"/>
  </p:handoutMasterIdLst>
  <p:sldIdLst>
    <p:sldId id="257" r:id="rId2"/>
    <p:sldId id="258" r:id="rId3"/>
    <p:sldId id="259" r:id="rId4"/>
    <p:sldId id="260" r:id="rId5"/>
    <p:sldId id="261" r:id="rId6"/>
    <p:sldId id="263" r:id="rId7"/>
    <p:sldId id="264" r:id="rId8"/>
    <p:sldId id="262"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85F9C-A2B9-4A32-97E3-69E7383312D6}" v="5" dt="2021-02-05T18:57:43.49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2449" autoAdjust="0"/>
  </p:normalViewPr>
  <p:slideViewPr>
    <p:cSldViewPr snapToGrid="0" showGuides="1">
      <p:cViewPr varScale="1">
        <p:scale>
          <a:sx n="66" d="100"/>
          <a:sy n="66" d="100"/>
        </p:scale>
        <p:origin x="1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8A85F9C-A2B9-4A32-97E3-69E7383312D6}"/>
    <pc:docChg chg="custSel mod addSld delSld modSld">
      <pc:chgData name="Sarah Gothard" userId="0e53f415fda5f162" providerId="LiveId" clId="{38A85F9C-A2B9-4A32-97E3-69E7383312D6}" dt="2021-02-05T18:59:28.483" v="35" actId="26606"/>
      <pc:docMkLst>
        <pc:docMk/>
      </pc:docMkLst>
      <pc:sldChg chg="addSp delSp modSp mod setBg setClrOvrMap">
        <pc:chgData name="Sarah Gothard" userId="0e53f415fda5f162" providerId="LiveId" clId="{38A85F9C-A2B9-4A32-97E3-69E7383312D6}" dt="2021-02-05T18:55:06.414" v="5" actId="27614"/>
        <pc:sldMkLst>
          <pc:docMk/>
          <pc:sldMk cId="2211167003" sldId="257"/>
        </pc:sldMkLst>
        <pc:spChg chg="mod ord">
          <ac:chgData name="Sarah Gothard" userId="0e53f415fda5f162" providerId="LiveId" clId="{38A85F9C-A2B9-4A32-97E3-69E7383312D6}" dt="2021-02-05T18:55:03.228" v="4" actId="26606"/>
          <ac:spMkLst>
            <pc:docMk/>
            <pc:sldMk cId="2211167003" sldId="257"/>
            <ac:spMk id="5" creationId="{B35277B3-F2AB-47E8-A410-E4DFF7CB251C}"/>
          </ac:spMkLst>
        </pc:spChg>
        <pc:spChg chg="del">
          <ac:chgData name="Sarah Gothard" userId="0e53f415fda5f162" providerId="LiveId" clId="{38A85F9C-A2B9-4A32-97E3-69E7383312D6}" dt="2021-02-05T18:55:03.228" v="4" actId="26606"/>
          <ac:spMkLst>
            <pc:docMk/>
            <pc:sldMk cId="2211167003" sldId="257"/>
            <ac:spMk id="46" creationId="{F8C668FA-2417-47B5-B454-2D55FC17FF7A}"/>
          </ac:spMkLst>
        </pc:spChg>
        <pc:spChg chg="del">
          <ac:chgData name="Sarah Gothard" userId="0e53f415fda5f162" providerId="LiveId" clId="{38A85F9C-A2B9-4A32-97E3-69E7383312D6}" dt="2021-02-05T18:55:03.228" v="4" actId="26606"/>
          <ac:spMkLst>
            <pc:docMk/>
            <pc:sldMk cId="2211167003" sldId="257"/>
            <ac:spMk id="50" creationId="{2B4CDDF6-55C3-415A-8D8B-7E03C3D616FC}"/>
          </ac:spMkLst>
        </pc:spChg>
        <pc:spChg chg="add">
          <ac:chgData name="Sarah Gothard" userId="0e53f415fda5f162" providerId="LiveId" clId="{38A85F9C-A2B9-4A32-97E3-69E7383312D6}" dt="2021-02-05T18:55:03.228" v="4" actId="26606"/>
          <ac:spMkLst>
            <pc:docMk/>
            <pc:sldMk cId="2211167003" sldId="257"/>
            <ac:spMk id="57" creationId="{E0E174D7-A74C-4845-B4E2-D161F9C68F73}"/>
          </ac:spMkLst>
        </pc:spChg>
        <pc:spChg chg="add">
          <ac:chgData name="Sarah Gothard" userId="0e53f415fda5f162" providerId="LiveId" clId="{38A85F9C-A2B9-4A32-97E3-69E7383312D6}" dt="2021-02-05T18:55:03.228" v="4" actId="26606"/>
          <ac:spMkLst>
            <pc:docMk/>
            <pc:sldMk cId="2211167003" sldId="257"/>
            <ac:spMk id="59" creationId="{512F2985-810C-4ABC-9993-5D7821EE76B6}"/>
          </ac:spMkLst>
        </pc:spChg>
        <pc:picChg chg="add mod">
          <ac:chgData name="Sarah Gothard" userId="0e53f415fda5f162" providerId="LiveId" clId="{38A85F9C-A2B9-4A32-97E3-69E7383312D6}" dt="2021-02-05T18:55:06.414" v="5" actId="27614"/>
          <ac:picMkLst>
            <pc:docMk/>
            <pc:sldMk cId="2211167003" sldId="257"/>
            <ac:picMk id="3" creationId="{3939AA9B-3CD3-4075-9074-C0A1CEE921AA}"/>
          </ac:picMkLst>
        </pc:picChg>
        <pc:picChg chg="del">
          <ac:chgData name="Sarah Gothard" userId="0e53f415fda5f162" providerId="LiveId" clId="{38A85F9C-A2B9-4A32-97E3-69E7383312D6}" dt="2021-02-05T18:54:29.480" v="0" actId="478"/>
          <ac:picMkLst>
            <pc:docMk/>
            <pc:sldMk cId="2211167003" sldId="257"/>
            <ac:picMk id="4" creationId="{8AA0BD01-FE38-453F-B0BF-6B4BD0A28B89}"/>
          </ac:picMkLst>
        </pc:picChg>
        <pc:picChg chg="del">
          <ac:chgData name="Sarah Gothard" userId="0e53f415fda5f162" providerId="LiveId" clId="{38A85F9C-A2B9-4A32-97E3-69E7383312D6}" dt="2021-02-05T18:55:03.228" v="4" actId="26606"/>
          <ac:picMkLst>
            <pc:docMk/>
            <pc:sldMk cId="2211167003" sldId="257"/>
            <ac:picMk id="44" creationId="{5C819037-A607-4A7B-ADF1-B04516199C89}"/>
          </ac:picMkLst>
        </pc:picChg>
        <pc:picChg chg="del">
          <ac:chgData name="Sarah Gothard" userId="0e53f415fda5f162" providerId="LiveId" clId="{38A85F9C-A2B9-4A32-97E3-69E7383312D6}" dt="2021-02-05T18:55:03.228" v="4" actId="26606"/>
          <ac:picMkLst>
            <pc:docMk/>
            <pc:sldMk cId="2211167003" sldId="257"/>
            <ac:picMk id="48" creationId="{97FEBA57-8992-46BB-BCF0-5A83FE8E01E8}"/>
          </ac:picMkLst>
        </pc:picChg>
        <pc:picChg chg="add">
          <ac:chgData name="Sarah Gothard" userId="0e53f415fda5f162" providerId="LiveId" clId="{38A85F9C-A2B9-4A32-97E3-69E7383312D6}" dt="2021-02-05T18:55:03.228" v="4" actId="26606"/>
          <ac:picMkLst>
            <pc:docMk/>
            <pc:sldMk cId="2211167003" sldId="257"/>
            <ac:picMk id="55" creationId="{5C819037-A607-4A7B-ADF1-B04516199C89}"/>
          </ac:picMkLst>
        </pc:picChg>
      </pc:sldChg>
      <pc:sldChg chg="addSp delSp modSp mod setBg setClrOvrMap">
        <pc:chgData name="Sarah Gothard" userId="0e53f415fda5f162" providerId="LiveId" clId="{38A85F9C-A2B9-4A32-97E3-69E7383312D6}" dt="2021-02-05T18:59:28.483" v="35" actId="26606"/>
        <pc:sldMkLst>
          <pc:docMk/>
          <pc:sldMk cId="3658596081" sldId="258"/>
        </pc:sldMkLst>
        <pc:spChg chg="mod ord">
          <ac:chgData name="Sarah Gothard" userId="0e53f415fda5f162" providerId="LiveId" clId="{38A85F9C-A2B9-4A32-97E3-69E7383312D6}" dt="2021-02-05T18:59:28.483" v="35" actId="26606"/>
          <ac:spMkLst>
            <pc:docMk/>
            <pc:sldMk cId="3658596081" sldId="258"/>
            <ac:spMk id="2" creationId="{28A4BC40-14EB-4927-8570-6AFD2BACC95B}"/>
          </ac:spMkLst>
        </pc:spChg>
        <pc:spChg chg="del">
          <ac:chgData name="Sarah Gothard" userId="0e53f415fda5f162" providerId="LiveId" clId="{38A85F9C-A2B9-4A32-97E3-69E7383312D6}" dt="2021-02-05T18:55:16.673" v="7" actId="26606"/>
          <ac:spMkLst>
            <pc:docMk/>
            <pc:sldMk cId="3658596081" sldId="258"/>
            <ac:spMk id="21" creationId="{F8C668FA-2417-47B5-B454-2D55FC17FF7A}"/>
          </ac:spMkLst>
        </pc:spChg>
        <pc:spChg chg="del">
          <ac:chgData name="Sarah Gothard" userId="0e53f415fda5f162" providerId="LiveId" clId="{38A85F9C-A2B9-4A32-97E3-69E7383312D6}" dt="2021-02-05T18:55:16.673" v="7" actId="26606"/>
          <ac:spMkLst>
            <pc:docMk/>
            <pc:sldMk cId="3658596081" sldId="258"/>
            <ac:spMk id="25" creationId="{2B4CDDF6-55C3-415A-8D8B-7E03C3D616FC}"/>
          </ac:spMkLst>
        </pc:spChg>
        <pc:spChg chg="add del">
          <ac:chgData name="Sarah Gothard" userId="0e53f415fda5f162" providerId="LiveId" clId="{38A85F9C-A2B9-4A32-97E3-69E7383312D6}" dt="2021-02-05T18:59:28.483" v="35" actId="26606"/>
          <ac:spMkLst>
            <pc:docMk/>
            <pc:sldMk cId="3658596081" sldId="258"/>
            <ac:spMk id="32" creationId="{E0E174D7-A74C-4845-B4E2-D161F9C68F73}"/>
          </ac:spMkLst>
        </pc:spChg>
        <pc:spChg chg="add del">
          <ac:chgData name="Sarah Gothard" userId="0e53f415fda5f162" providerId="LiveId" clId="{38A85F9C-A2B9-4A32-97E3-69E7383312D6}" dt="2021-02-05T18:59:28.483" v="35" actId="26606"/>
          <ac:spMkLst>
            <pc:docMk/>
            <pc:sldMk cId="3658596081" sldId="258"/>
            <ac:spMk id="34" creationId="{512F2985-810C-4ABC-9993-5D7821EE76B6}"/>
          </ac:spMkLst>
        </pc:spChg>
        <pc:spChg chg="add">
          <ac:chgData name="Sarah Gothard" userId="0e53f415fda5f162" providerId="LiveId" clId="{38A85F9C-A2B9-4A32-97E3-69E7383312D6}" dt="2021-02-05T18:59:28.483" v="35" actId="26606"/>
          <ac:spMkLst>
            <pc:docMk/>
            <pc:sldMk cId="3658596081" sldId="258"/>
            <ac:spMk id="41" creationId="{E0E174D7-A74C-4845-B4E2-D161F9C68F73}"/>
          </ac:spMkLst>
        </pc:spChg>
        <pc:spChg chg="add">
          <ac:chgData name="Sarah Gothard" userId="0e53f415fda5f162" providerId="LiveId" clId="{38A85F9C-A2B9-4A32-97E3-69E7383312D6}" dt="2021-02-05T18:59:28.483" v="35" actId="26606"/>
          <ac:spMkLst>
            <pc:docMk/>
            <pc:sldMk cId="3658596081" sldId="258"/>
            <ac:spMk id="43" creationId="{512F2985-810C-4ABC-9993-5D7821EE76B6}"/>
          </ac:spMkLst>
        </pc:spChg>
        <pc:picChg chg="add del mod">
          <ac:chgData name="Sarah Gothard" userId="0e53f415fda5f162" providerId="LiveId" clId="{38A85F9C-A2B9-4A32-97E3-69E7383312D6}" dt="2021-02-05T18:59:26.640" v="33" actId="478"/>
          <ac:picMkLst>
            <pc:docMk/>
            <pc:sldMk cId="3658596081" sldId="258"/>
            <ac:picMk id="4" creationId="{11473C81-3CB3-440F-AA8E-DCBED852E39F}"/>
          </ac:picMkLst>
        </pc:picChg>
        <pc:picChg chg="del">
          <ac:chgData name="Sarah Gothard" userId="0e53f415fda5f162" providerId="LiveId" clId="{38A85F9C-A2B9-4A32-97E3-69E7383312D6}" dt="2021-02-05T18:54:31.258" v="1" actId="478"/>
          <ac:picMkLst>
            <pc:docMk/>
            <pc:sldMk cId="3658596081" sldId="258"/>
            <ac:picMk id="5" creationId="{651AE4A3-220A-4E70-B43B-7E2F35045832}"/>
          </ac:picMkLst>
        </pc:picChg>
        <pc:picChg chg="add mod">
          <ac:chgData name="Sarah Gothard" userId="0e53f415fda5f162" providerId="LiveId" clId="{38A85F9C-A2B9-4A32-97E3-69E7383312D6}" dt="2021-02-05T18:59:28.483" v="35" actId="26606"/>
          <ac:picMkLst>
            <pc:docMk/>
            <pc:sldMk cId="3658596081" sldId="258"/>
            <ac:picMk id="7" creationId="{5DE30F86-C07B-498D-8A95-04B352D3970F}"/>
          </ac:picMkLst>
        </pc:picChg>
        <pc:picChg chg="del">
          <ac:chgData name="Sarah Gothard" userId="0e53f415fda5f162" providerId="LiveId" clId="{38A85F9C-A2B9-4A32-97E3-69E7383312D6}" dt="2021-02-05T18:55:16.673" v="7" actId="26606"/>
          <ac:picMkLst>
            <pc:docMk/>
            <pc:sldMk cId="3658596081" sldId="258"/>
            <ac:picMk id="19" creationId="{5C819037-A607-4A7B-ADF1-B04516199C89}"/>
          </ac:picMkLst>
        </pc:picChg>
        <pc:picChg chg="del">
          <ac:chgData name="Sarah Gothard" userId="0e53f415fda5f162" providerId="LiveId" clId="{38A85F9C-A2B9-4A32-97E3-69E7383312D6}" dt="2021-02-05T18:55:16.673" v="7" actId="26606"/>
          <ac:picMkLst>
            <pc:docMk/>
            <pc:sldMk cId="3658596081" sldId="258"/>
            <ac:picMk id="23" creationId="{97FEBA57-8992-46BB-BCF0-5A83FE8E01E8}"/>
          </ac:picMkLst>
        </pc:picChg>
        <pc:picChg chg="add del">
          <ac:chgData name="Sarah Gothard" userId="0e53f415fda5f162" providerId="LiveId" clId="{38A85F9C-A2B9-4A32-97E3-69E7383312D6}" dt="2021-02-05T18:59:28.483" v="35" actId="26606"/>
          <ac:picMkLst>
            <pc:docMk/>
            <pc:sldMk cId="3658596081" sldId="258"/>
            <ac:picMk id="30" creationId="{5C819037-A607-4A7B-ADF1-B04516199C89}"/>
          </ac:picMkLst>
        </pc:picChg>
        <pc:picChg chg="add">
          <ac:chgData name="Sarah Gothard" userId="0e53f415fda5f162" providerId="LiveId" clId="{38A85F9C-A2B9-4A32-97E3-69E7383312D6}" dt="2021-02-05T18:59:28.483" v="35" actId="26606"/>
          <ac:picMkLst>
            <pc:docMk/>
            <pc:sldMk cId="3658596081" sldId="258"/>
            <ac:picMk id="39" creationId="{5C819037-A607-4A7B-ADF1-B04516199C89}"/>
          </ac:picMkLst>
        </pc:picChg>
      </pc:sldChg>
      <pc:sldChg chg="addSp delSp modSp new mod setBg">
        <pc:chgData name="Sarah Gothard" userId="0e53f415fda5f162" providerId="LiveId" clId="{38A85F9C-A2B9-4A32-97E3-69E7383312D6}" dt="2021-02-05T18:56:20.386" v="16" actId="26606"/>
        <pc:sldMkLst>
          <pc:docMk/>
          <pc:sldMk cId="1573219443" sldId="259"/>
        </pc:sldMkLst>
        <pc:spChg chg="mod ord">
          <ac:chgData name="Sarah Gothard" userId="0e53f415fda5f162" providerId="LiveId" clId="{38A85F9C-A2B9-4A32-97E3-69E7383312D6}" dt="2021-02-05T18:56:20.386" v="16" actId="26606"/>
          <ac:spMkLst>
            <pc:docMk/>
            <pc:sldMk cId="1573219443" sldId="259"/>
            <ac:spMk id="2" creationId="{5CA45211-AED9-45D0-81E5-8A7C764FFCB1}"/>
          </ac:spMkLst>
        </pc:spChg>
        <pc:spChg chg="add">
          <ac:chgData name="Sarah Gothard" userId="0e53f415fda5f162" providerId="LiveId" clId="{38A85F9C-A2B9-4A32-97E3-69E7383312D6}" dt="2021-02-05T18:56:20.386" v="16" actId="26606"/>
          <ac:spMkLst>
            <pc:docMk/>
            <pc:sldMk cId="1573219443" sldId="259"/>
            <ac:spMk id="13" creationId="{E0E174D7-A74C-4845-B4E2-D161F9C68F73}"/>
          </ac:spMkLst>
        </pc:spChg>
        <pc:spChg chg="add">
          <ac:chgData name="Sarah Gothard" userId="0e53f415fda5f162" providerId="LiveId" clId="{38A85F9C-A2B9-4A32-97E3-69E7383312D6}" dt="2021-02-05T18:56:20.386" v="16" actId="26606"/>
          <ac:spMkLst>
            <pc:docMk/>
            <pc:sldMk cId="1573219443" sldId="259"/>
            <ac:spMk id="15" creationId="{512F2985-810C-4ABC-9993-5D7821EE76B6}"/>
          </ac:spMkLst>
        </pc:spChg>
        <pc:picChg chg="add del">
          <ac:chgData name="Sarah Gothard" userId="0e53f415fda5f162" providerId="LiveId" clId="{38A85F9C-A2B9-4A32-97E3-69E7383312D6}" dt="2021-02-05T18:56:18.217" v="14" actId="478"/>
          <ac:picMkLst>
            <pc:docMk/>
            <pc:sldMk cId="1573219443" sldId="259"/>
            <ac:picMk id="4" creationId="{2A70BFF4-9295-4C08-A55E-2F39C7C170EE}"/>
          </ac:picMkLst>
        </pc:picChg>
        <pc:picChg chg="add mod">
          <ac:chgData name="Sarah Gothard" userId="0e53f415fda5f162" providerId="LiveId" clId="{38A85F9C-A2B9-4A32-97E3-69E7383312D6}" dt="2021-02-05T18:56:20.386" v="16" actId="26606"/>
          <ac:picMkLst>
            <pc:docMk/>
            <pc:sldMk cId="1573219443" sldId="259"/>
            <ac:picMk id="6" creationId="{2B3E68BF-2991-4ECC-9A9B-4F0B5852093A}"/>
          </ac:picMkLst>
        </pc:picChg>
        <pc:picChg chg="add">
          <ac:chgData name="Sarah Gothard" userId="0e53f415fda5f162" providerId="LiveId" clId="{38A85F9C-A2B9-4A32-97E3-69E7383312D6}" dt="2021-02-05T18:56:20.386" v="16" actId="26606"/>
          <ac:picMkLst>
            <pc:docMk/>
            <pc:sldMk cId="1573219443" sldId="259"/>
            <ac:picMk id="11" creationId="{5C819037-A607-4A7B-ADF1-B04516199C89}"/>
          </ac:picMkLst>
        </pc:picChg>
      </pc:sldChg>
      <pc:sldChg chg="del">
        <pc:chgData name="Sarah Gothard" userId="0e53f415fda5f162" providerId="LiveId" clId="{38A85F9C-A2B9-4A32-97E3-69E7383312D6}" dt="2021-02-05T18:54:35.121" v="2" actId="47"/>
        <pc:sldMkLst>
          <pc:docMk/>
          <pc:sldMk cId="1718253915" sldId="259"/>
        </pc:sldMkLst>
      </pc:sldChg>
      <pc:sldChg chg="addSp modSp add mod setBg">
        <pc:chgData name="Sarah Gothard" userId="0e53f415fda5f162" providerId="LiveId" clId="{38A85F9C-A2B9-4A32-97E3-69E7383312D6}" dt="2021-02-05T18:57:29.950" v="18" actId="26606"/>
        <pc:sldMkLst>
          <pc:docMk/>
          <pc:sldMk cId="436147508" sldId="260"/>
        </pc:sldMkLst>
        <pc:spChg chg="mod ord">
          <ac:chgData name="Sarah Gothard" userId="0e53f415fda5f162" providerId="LiveId" clId="{38A85F9C-A2B9-4A32-97E3-69E7383312D6}" dt="2021-02-05T18:57:29.950" v="18" actId="26606"/>
          <ac:spMkLst>
            <pc:docMk/>
            <pc:sldMk cId="436147508" sldId="260"/>
            <ac:spMk id="2" creationId="{5CA45211-AED9-45D0-81E5-8A7C764FFCB1}"/>
          </ac:spMkLst>
        </pc:spChg>
        <pc:spChg chg="add">
          <ac:chgData name="Sarah Gothard" userId="0e53f415fda5f162" providerId="LiveId" clId="{38A85F9C-A2B9-4A32-97E3-69E7383312D6}" dt="2021-02-05T18:57:29.950" v="18" actId="26606"/>
          <ac:spMkLst>
            <pc:docMk/>
            <pc:sldMk cId="436147508" sldId="260"/>
            <ac:spMk id="11" creationId="{E0E174D7-A74C-4845-B4E2-D161F9C68F73}"/>
          </ac:spMkLst>
        </pc:spChg>
        <pc:spChg chg="add">
          <ac:chgData name="Sarah Gothard" userId="0e53f415fda5f162" providerId="LiveId" clId="{38A85F9C-A2B9-4A32-97E3-69E7383312D6}" dt="2021-02-05T18:57:29.950" v="18" actId="26606"/>
          <ac:spMkLst>
            <pc:docMk/>
            <pc:sldMk cId="436147508" sldId="260"/>
            <ac:spMk id="13" creationId="{512F2985-810C-4ABC-9993-5D7821EE76B6}"/>
          </ac:spMkLst>
        </pc:spChg>
        <pc:picChg chg="add mod">
          <ac:chgData name="Sarah Gothard" userId="0e53f415fda5f162" providerId="LiveId" clId="{38A85F9C-A2B9-4A32-97E3-69E7383312D6}" dt="2021-02-05T18:57:29.950" v="18" actId="26606"/>
          <ac:picMkLst>
            <pc:docMk/>
            <pc:sldMk cId="436147508" sldId="260"/>
            <ac:picMk id="4" creationId="{50AC2B47-F47A-4A75-ACA2-1ADB3F9F3816}"/>
          </ac:picMkLst>
        </pc:picChg>
        <pc:picChg chg="add">
          <ac:chgData name="Sarah Gothard" userId="0e53f415fda5f162" providerId="LiveId" clId="{38A85F9C-A2B9-4A32-97E3-69E7383312D6}" dt="2021-02-05T18:57:29.950" v="18" actId="26606"/>
          <ac:picMkLst>
            <pc:docMk/>
            <pc:sldMk cId="436147508" sldId="260"/>
            <ac:picMk id="9" creationId="{5C819037-A607-4A7B-ADF1-B04516199C89}"/>
          </ac:picMkLst>
        </pc:picChg>
      </pc:sldChg>
      <pc:sldChg chg="del">
        <pc:chgData name="Sarah Gothard" userId="0e53f415fda5f162" providerId="LiveId" clId="{38A85F9C-A2B9-4A32-97E3-69E7383312D6}" dt="2021-02-05T18:54:35.121" v="2" actId="47"/>
        <pc:sldMkLst>
          <pc:docMk/>
          <pc:sldMk cId="2805730066" sldId="260"/>
        </pc:sldMkLst>
      </pc:sldChg>
      <pc:sldChg chg="addSp modSp add mod setBg">
        <pc:chgData name="Sarah Gothard" userId="0e53f415fda5f162" providerId="LiveId" clId="{38A85F9C-A2B9-4A32-97E3-69E7383312D6}" dt="2021-02-05T18:58:19.180" v="30" actId="26606"/>
        <pc:sldMkLst>
          <pc:docMk/>
          <pc:sldMk cId="2414564909" sldId="261"/>
        </pc:sldMkLst>
        <pc:spChg chg="mod ord">
          <ac:chgData name="Sarah Gothard" userId="0e53f415fda5f162" providerId="LiveId" clId="{38A85F9C-A2B9-4A32-97E3-69E7383312D6}" dt="2021-02-05T18:58:19.180" v="30" actId="26606"/>
          <ac:spMkLst>
            <pc:docMk/>
            <pc:sldMk cId="2414564909" sldId="261"/>
            <ac:spMk id="2" creationId="{5CA45211-AED9-45D0-81E5-8A7C764FFCB1}"/>
          </ac:spMkLst>
        </pc:spChg>
        <pc:spChg chg="add">
          <ac:chgData name="Sarah Gothard" userId="0e53f415fda5f162" providerId="LiveId" clId="{38A85F9C-A2B9-4A32-97E3-69E7383312D6}" dt="2021-02-05T18:58:19.180" v="30" actId="26606"/>
          <ac:spMkLst>
            <pc:docMk/>
            <pc:sldMk cId="2414564909" sldId="261"/>
            <ac:spMk id="11" creationId="{E0E174D7-A74C-4845-B4E2-D161F9C68F73}"/>
          </ac:spMkLst>
        </pc:spChg>
        <pc:spChg chg="add">
          <ac:chgData name="Sarah Gothard" userId="0e53f415fda5f162" providerId="LiveId" clId="{38A85F9C-A2B9-4A32-97E3-69E7383312D6}" dt="2021-02-05T18:58:19.180" v="30" actId="26606"/>
          <ac:spMkLst>
            <pc:docMk/>
            <pc:sldMk cId="2414564909" sldId="261"/>
            <ac:spMk id="13" creationId="{512F2985-810C-4ABC-9993-5D7821EE76B6}"/>
          </ac:spMkLst>
        </pc:spChg>
        <pc:picChg chg="add mod">
          <ac:chgData name="Sarah Gothard" userId="0e53f415fda5f162" providerId="LiveId" clId="{38A85F9C-A2B9-4A32-97E3-69E7383312D6}" dt="2021-02-05T18:58:19.180" v="30" actId="26606"/>
          <ac:picMkLst>
            <pc:docMk/>
            <pc:sldMk cId="2414564909" sldId="261"/>
            <ac:picMk id="4" creationId="{08FC9D70-2BFF-4597-AE35-70B96EE6D2C7}"/>
          </ac:picMkLst>
        </pc:picChg>
        <pc:picChg chg="add">
          <ac:chgData name="Sarah Gothard" userId="0e53f415fda5f162" providerId="LiveId" clId="{38A85F9C-A2B9-4A32-97E3-69E7383312D6}" dt="2021-02-05T18:58:19.180" v="30" actId="26606"/>
          <ac:picMkLst>
            <pc:docMk/>
            <pc:sldMk cId="2414564909" sldId="261"/>
            <ac:picMk id="9" creationId="{5C819037-A607-4A7B-ADF1-B04516199C89}"/>
          </ac:picMkLst>
        </pc:picChg>
      </pc:sldChg>
      <pc:sldChg chg="addSp modSp add mod setBg">
        <pc:chgData name="Sarah Gothard" userId="0e53f415fda5f162" providerId="LiveId" clId="{38A85F9C-A2B9-4A32-97E3-69E7383312D6}" dt="2021-02-05T18:58:45.043" v="32" actId="26606"/>
        <pc:sldMkLst>
          <pc:docMk/>
          <pc:sldMk cId="2212178496" sldId="262"/>
        </pc:sldMkLst>
        <pc:spChg chg="mod ord">
          <ac:chgData name="Sarah Gothard" userId="0e53f415fda5f162" providerId="LiveId" clId="{38A85F9C-A2B9-4A32-97E3-69E7383312D6}" dt="2021-02-05T18:58:45.043" v="32" actId="26606"/>
          <ac:spMkLst>
            <pc:docMk/>
            <pc:sldMk cId="2212178496" sldId="262"/>
            <ac:spMk id="2" creationId="{5CA45211-AED9-45D0-81E5-8A7C764FFCB1}"/>
          </ac:spMkLst>
        </pc:spChg>
        <pc:spChg chg="add">
          <ac:chgData name="Sarah Gothard" userId="0e53f415fda5f162" providerId="LiveId" clId="{38A85F9C-A2B9-4A32-97E3-69E7383312D6}" dt="2021-02-05T18:58:45.043" v="32" actId="26606"/>
          <ac:spMkLst>
            <pc:docMk/>
            <pc:sldMk cId="2212178496" sldId="262"/>
            <ac:spMk id="11" creationId="{E0E174D7-A74C-4845-B4E2-D161F9C68F73}"/>
          </ac:spMkLst>
        </pc:spChg>
        <pc:spChg chg="add">
          <ac:chgData name="Sarah Gothard" userId="0e53f415fda5f162" providerId="LiveId" clId="{38A85F9C-A2B9-4A32-97E3-69E7383312D6}" dt="2021-02-05T18:58:45.043" v="32" actId="26606"/>
          <ac:spMkLst>
            <pc:docMk/>
            <pc:sldMk cId="2212178496" sldId="262"/>
            <ac:spMk id="13" creationId="{512F2985-810C-4ABC-9993-5D7821EE76B6}"/>
          </ac:spMkLst>
        </pc:spChg>
        <pc:picChg chg="add mod">
          <ac:chgData name="Sarah Gothard" userId="0e53f415fda5f162" providerId="LiveId" clId="{38A85F9C-A2B9-4A32-97E3-69E7383312D6}" dt="2021-02-05T18:58:45.043" v="32" actId="26606"/>
          <ac:picMkLst>
            <pc:docMk/>
            <pc:sldMk cId="2212178496" sldId="262"/>
            <ac:picMk id="4" creationId="{5891B66D-CC83-44FC-AFD4-2A3E1ECC4EFA}"/>
          </ac:picMkLst>
        </pc:picChg>
        <pc:picChg chg="add">
          <ac:chgData name="Sarah Gothard" userId="0e53f415fda5f162" providerId="LiveId" clId="{38A85F9C-A2B9-4A32-97E3-69E7383312D6}" dt="2021-02-05T18:58:45.043" v="32" actId="26606"/>
          <ac:picMkLst>
            <pc:docMk/>
            <pc:sldMk cId="2212178496" sldId="262"/>
            <ac:picMk id="9" creationId="{5C819037-A607-4A7B-ADF1-B04516199C89}"/>
          </ac:picMkLst>
        </pc:picChg>
      </pc:sldChg>
      <pc:sldChg chg="del">
        <pc:chgData name="Sarah Gothard" userId="0e53f415fda5f162" providerId="LiveId" clId="{38A85F9C-A2B9-4A32-97E3-69E7383312D6}" dt="2021-02-05T18:54:35.121" v="2" actId="47"/>
        <pc:sldMkLst>
          <pc:docMk/>
          <pc:sldMk cId="3548275143" sldId="262"/>
        </pc:sldMkLst>
      </pc:sldChg>
      <pc:sldChg chg="del">
        <pc:chgData name="Sarah Gothard" userId="0e53f415fda5f162" providerId="LiveId" clId="{38A85F9C-A2B9-4A32-97E3-69E7383312D6}" dt="2021-02-05T18:54:35.121" v="2" actId="47"/>
        <pc:sldMkLst>
          <pc:docMk/>
          <pc:sldMk cId="198889692" sldId="263"/>
        </pc:sldMkLst>
      </pc:sldChg>
      <pc:sldChg chg="addSp delSp add mod setBg delDesignElem">
        <pc:chgData name="Sarah Gothard" userId="0e53f415fda5f162" providerId="LiveId" clId="{38A85F9C-A2B9-4A32-97E3-69E7383312D6}" dt="2021-02-05T18:57:48.187" v="25" actId="26606"/>
        <pc:sldMkLst>
          <pc:docMk/>
          <pc:sldMk cId="318293920" sldId="263"/>
        </pc:sldMkLst>
        <pc:spChg chg="add">
          <ac:chgData name="Sarah Gothard" userId="0e53f415fda5f162" providerId="LiveId" clId="{38A85F9C-A2B9-4A32-97E3-69E7383312D6}" dt="2021-02-05T18:57:48.187" v="25" actId="26606"/>
          <ac:spMkLst>
            <pc:docMk/>
            <pc:sldMk cId="318293920" sldId="263"/>
            <ac:spMk id="9" creationId="{E0E174D7-A74C-4845-B4E2-D161F9C68F73}"/>
          </ac:spMkLst>
        </pc:spChg>
        <pc:spChg chg="add">
          <ac:chgData name="Sarah Gothard" userId="0e53f415fda5f162" providerId="LiveId" clId="{38A85F9C-A2B9-4A32-97E3-69E7383312D6}" dt="2021-02-05T18:57:48.187" v="25" actId="26606"/>
          <ac:spMkLst>
            <pc:docMk/>
            <pc:sldMk cId="318293920" sldId="263"/>
            <ac:spMk id="10" creationId="{512F2985-810C-4ABC-9993-5D7821EE76B6}"/>
          </ac:spMkLst>
        </pc:spChg>
        <pc:spChg chg="del">
          <ac:chgData name="Sarah Gothard" userId="0e53f415fda5f162" providerId="LiveId" clId="{38A85F9C-A2B9-4A32-97E3-69E7383312D6}" dt="2021-02-05T18:57:40.402" v="21"/>
          <ac:spMkLst>
            <pc:docMk/>
            <pc:sldMk cId="318293920" sldId="263"/>
            <ac:spMk id="13" creationId="{E0E174D7-A74C-4845-B4E2-D161F9C68F73}"/>
          </ac:spMkLst>
        </pc:spChg>
        <pc:spChg chg="del">
          <ac:chgData name="Sarah Gothard" userId="0e53f415fda5f162" providerId="LiveId" clId="{38A85F9C-A2B9-4A32-97E3-69E7383312D6}" dt="2021-02-05T18:57:40.402" v="21"/>
          <ac:spMkLst>
            <pc:docMk/>
            <pc:sldMk cId="318293920" sldId="263"/>
            <ac:spMk id="15" creationId="{512F2985-810C-4ABC-9993-5D7821EE76B6}"/>
          </ac:spMkLst>
        </pc:spChg>
        <pc:picChg chg="add">
          <ac:chgData name="Sarah Gothard" userId="0e53f415fda5f162" providerId="LiveId" clId="{38A85F9C-A2B9-4A32-97E3-69E7383312D6}" dt="2021-02-05T18:57:48.187" v="25" actId="26606"/>
          <ac:picMkLst>
            <pc:docMk/>
            <pc:sldMk cId="318293920" sldId="263"/>
            <ac:picMk id="8" creationId="{5C819037-A607-4A7B-ADF1-B04516199C89}"/>
          </ac:picMkLst>
        </pc:picChg>
        <pc:picChg chg="del">
          <ac:chgData name="Sarah Gothard" userId="0e53f415fda5f162" providerId="LiveId" clId="{38A85F9C-A2B9-4A32-97E3-69E7383312D6}" dt="2021-02-05T18:57:40.402" v="21"/>
          <ac:picMkLst>
            <pc:docMk/>
            <pc:sldMk cId="318293920" sldId="263"/>
            <ac:picMk id="11" creationId="{5C819037-A607-4A7B-ADF1-B04516199C89}"/>
          </ac:picMkLst>
        </pc:picChg>
      </pc:sldChg>
      <pc:sldChg chg="del">
        <pc:chgData name="Sarah Gothard" userId="0e53f415fda5f162" providerId="LiveId" clId="{38A85F9C-A2B9-4A32-97E3-69E7383312D6}" dt="2021-02-05T18:54:35.121" v="2" actId="47"/>
        <pc:sldMkLst>
          <pc:docMk/>
          <pc:sldMk cId="1696443473" sldId="264"/>
        </pc:sldMkLst>
      </pc:sldChg>
      <pc:sldChg chg="addSp delSp add mod setBg delDesignElem">
        <pc:chgData name="Sarah Gothard" userId="0e53f415fda5f162" providerId="LiveId" clId="{38A85F9C-A2B9-4A32-97E3-69E7383312D6}" dt="2021-02-05T18:57:50.099" v="26" actId="26606"/>
        <pc:sldMkLst>
          <pc:docMk/>
          <pc:sldMk cId="2528475790" sldId="264"/>
        </pc:sldMkLst>
        <pc:spChg chg="add">
          <ac:chgData name="Sarah Gothard" userId="0e53f415fda5f162" providerId="LiveId" clId="{38A85F9C-A2B9-4A32-97E3-69E7383312D6}" dt="2021-02-05T18:57:50.099" v="26" actId="26606"/>
          <ac:spMkLst>
            <pc:docMk/>
            <pc:sldMk cId="2528475790" sldId="264"/>
            <ac:spMk id="7" creationId="{E0E174D7-A74C-4845-B4E2-D161F9C68F73}"/>
          </ac:spMkLst>
        </pc:spChg>
        <pc:spChg chg="add">
          <ac:chgData name="Sarah Gothard" userId="0e53f415fda5f162" providerId="LiveId" clId="{38A85F9C-A2B9-4A32-97E3-69E7383312D6}" dt="2021-02-05T18:57:50.099" v="26" actId="26606"/>
          <ac:spMkLst>
            <pc:docMk/>
            <pc:sldMk cId="2528475790" sldId="264"/>
            <ac:spMk id="8" creationId="{512F2985-810C-4ABC-9993-5D7821EE76B6}"/>
          </ac:spMkLst>
        </pc:spChg>
        <pc:spChg chg="del">
          <ac:chgData name="Sarah Gothard" userId="0e53f415fda5f162" providerId="LiveId" clId="{38A85F9C-A2B9-4A32-97E3-69E7383312D6}" dt="2021-02-05T18:57:40.402" v="21"/>
          <ac:spMkLst>
            <pc:docMk/>
            <pc:sldMk cId="2528475790" sldId="264"/>
            <ac:spMk id="11" creationId="{E0E174D7-A74C-4845-B4E2-D161F9C68F73}"/>
          </ac:spMkLst>
        </pc:spChg>
        <pc:spChg chg="del">
          <ac:chgData name="Sarah Gothard" userId="0e53f415fda5f162" providerId="LiveId" clId="{38A85F9C-A2B9-4A32-97E3-69E7383312D6}" dt="2021-02-05T18:57:40.402" v="21"/>
          <ac:spMkLst>
            <pc:docMk/>
            <pc:sldMk cId="2528475790" sldId="264"/>
            <ac:spMk id="13" creationId="{512F2985-810C-4ABC-9993-5D7821EE76B6}"/>
          </ac:spMkLst>
        </pc:spChg>
        <pc:picChg chg="add">
          <ac:chgData name="Sarah Gothard" userId="0e53f415fda5f162" providerId="LiveId" clId="{38A85F9C-A2B9-4A32-97E3-69E7383312D6}" dt="2021-02-05T18:57:50.099" v="26" actId="26606"/>
          <ac:picMkLst>
            <pc:docMk/>
            <pc:sldMk cId="2528475790" sldId="264"/>
            <ac:picMk id="6" creationId="{5C819037-A607-4A7B-ADF1-B04516199C89}"/>
          </ac:picMkLst>
        </pc:picChg>
        <pc:picChg chg="del">
          <ac:chgData name="Sarah Gothard" userId="0e53f415fda5f162" providerId="LiveId" clId="{38A85F9C-A2B9-4A32-97E3-69E7383312D6}" dt="2021-02-05T18:57:40.402" v="21"/>
          <ac:picMkLst>
            <pc:docMk/>
            <pc:sldMk cId="2528475790" sldId="264"/>
            <ac:picMk id="9" creationId="{5C819037-A607-4A7B-ADF1-B04516199C89}"/>
          </ac:picMkLst>
        </pc:picChg>
      </pc:sldChg>
      <pc:sldChg chg="addSp delSp add mod setBg delDesignElem">
        <pc:chgData name="Sarah Gothard" userId="0e53f415fda5f162" providerId="LiveId" clId="{38A85F9C-A2B9-4A32-97E3-69E7383312D6}" dt="2021-02-05T18:57:52.458" v="27" actId="26606"/>
        <pc:sldMkLst>
          <pc:docMk/>
          <pc:sldMk cId="1172872708" sldId="265"/>
        </pc:sldMkLst>
        <pc:spChg chg="add">
          <ac:chgData name="Sarah Gothard" userId="0e53f415fda5f162" providerId="LiveId" clId="{38A85F9C-A2B9-4A32-97E3-69E7383312D6}" dt="2021-02-05T18:57:52.458" v="27" actId="26606"/>
          <ac:spMkLst>
            <pc:docMk/>
            <pc:sldMk cId="1172872708" sldId="265"/>
            <ac:spMk id="9" creationId="{E0E174D7-A74C-4845-B4E2-D161F9C68F73}"/>
          </ac:spMkLst>
        </pc:spChg>
        <pc:spChg chg="add">
          <ac:chgData name="Sarah Gothard" userId="0e53f415fda5f162" providerId="LiveId" clId="{38A85F9C-A2B9-4A32-97E3-69E7383312D6}" dt="2021-02-05T18:57:52.458" v="27" actId="26606"/>
          <ac:spMkLst>
            <pc:docMk/>
            <pc:sldMk cId="1172872708" sldId="265"/>
            <ac:spMk id="10" creationId="{512F2985-810C-4ABC-9993-5D7821EE76B6}"/>
          </ac:spMkLst>
        </pc:spChg>
        <pc:spChg chg="del">
          <ac:chgData name="Sarah Gothard" userId="0e53f415fda5f162" providerId="LiveId" clId="{38A85F9C-A2B9-4A32-97E3-69E7383312D6}" dt="2021-02-05T18:57:43.496" v="24"/>
          <ac:spMkLst>
            <pc:docMk/>
            <pc:sldMk cId="1172872708" sldId="265"/>
            <ac:spMk id="13" creationId="{E0E174D7-A74C-4845-B4E2-D161F9C68F73}"/>
          </ac:spMkLst>
        </pc:spChg>
        <pc:spChg chg="del">
          <ac:chgData name="Sarah Gothard" userId="0e53f415fda5f162" providerId="LiveId" clId="{38A85F9C-A2B9-4A32-97E3-69E7383312D6}" dt="2021-02-05T18:57:43.496" v="24"/>
          <ac:spMkLst>
            <pc:docMk/>
            <pc:sldMk cId="1172872708" sldId="265"/>
            <ac:spMk id="15" creationId="{512F2985-810C-4ABC-9993-5D7821EE76B6}"/>
          </ac:spMkLst>
        </pc:spChg>
        <pc:picChg chg="add">
          <ac:chgData name="Sarah Gothard" userId="0e53f415fda5f162" providerId="LiveId" clId="{38A85F9C-A2B9-4A32-97E3-69E7383312D6}" dt="2021-02-05T18:57:52.458" v="27" actId="26606"/>
          <ac:picMkLst>
            <pc:docMk/>
            <pc:sldMk cId="1172872708" sldId="265"/>
            <ac:picMk id="8" creationId="{5C819037-A607-4A7B-ADF1-B04516199C89}"/>
          </ac:picMkLst>
        </pc:picChg>
        <pc:picChg chg="del">
          <ac:chgData name="Sarah Gothard" userId="0e53f415fda5f162" providerId="LiveId" clId="{38A85F9C-A2B9-4A32-97E3-69E7383312D6}" dt="2021-02-05T18:57:43.496" v="24"/>
          <ac:picMkLst>
            <pc:docMk/>
            <pc:sldMk cId="1172872708" sldId="265"/>
            <ac:picMk id="11" creationId="{5C819037-A607-4A7B-ADF1-B04516199C89}"/>
          </ac:picMkLst>
        </pc:picChg>
      </pc:sldChg>
      <pc:sldChg chg="del">
        <pc:chgData name="Sarah Gothard" userId="0e53f415fda5f162" providerId="LiveId" clId="{38A85F9C-A2B9-4A32-97E3-69E7383312D6}" dt="2021-02-05T18:54:35.121" v="2" actId="47"/>
        <pc:sldMkLst>
          <pc:docMk/>
          <pc:sldMk cId="3977877100" sldId="265"/>
        </pc:sldMkLst>
      </pc:sldChg>
      <pc:sldChg chg="addSp delSp add mod setBg delDesignElem">
        <pc:chgData name="Sarah Gothard" userId="0e53f415fda5f162" providerId="LiveId" clId="{38A85F9C-A2B9-4A32-97E3-69E7383312D6}" dt="2021-02-05T18:57:55.135" v="28" actId="26606"/>
        <pc:sldMkLst>
          <pc:docMk/>
          <pc:sldMk cId="2253290273" sldId="266"/>
        </pc:sldMkLst>
        <pc:spChg chg="add">
          <ac:chgData name="Sarah Gothard" userId="0e53f415fda5f162" providerId="LiveId" clId="{38A85F9C-A2B9-4A32-97E3-69E7383312D6}" dt="2021-02-05T18:57:55.135" v="28" actId="26606"/>
          <ac:spMkLst>
            <pc:docMk/>
            <pc:sldMk cId="2253290273" sldId="266"/>
            <ac:spMk id="7" creationId="{E0E174D7-A74C-4845-B4E2-D161F9C68F73}"/>
          </ac:spMkLst>
        </pc:spChg>
        <pc:spChg chg="add">
          <ac:chgData name="Sarah Gothard" userId="0e53f415fda5f162" providerId="LiveId" clId="{38A85F9C-A2B9-4A32-97E3-69E7383312D6}" dt="2021-02-05T18:57:55.135" v="28" actId="26606"/>
          <ac:spMkLst>
            <pc:docMk/>
            <pc:sldMk cId="2253290273" sldId="266"/>
            <ac:spMk id="8" creationId="{512F2985-810C-4ABC-9993-5D7821EE76B6}"/>
          </ac:spMkLst>
        </pc:spChg>
        <pc:spChg chg="del">
          <ac:chgData name="Sarah Gothard" userId="0e53f415fda5f162" providerId="LiveId" clId="{38A85F9C-A2B9-4A32-97E3-69E7383312D6}" dt="2021-02-05T18:57:43.496" v="24"/>
          <ac:spMkLst>
            <pc:docMk/>
            <pc:sldMk cId="2253290273" sldId="266"/>
            <ac:spMk id="11" creationId="{E0E174D7-A74C-4845-B4E2-D161F9C68F73}"/>
          </ac:spMkLst>
        </pc:spChg>
        <pc:spChg chg="del">
          <ac:chgData name="Sarah Gothard" userId="0e53f415fda5f162" providerId="LiveId" clId="{38A85F9C-A2B9-4A32-97E3-69E7383312D6}" dt="2021-02-05T18:57:43.496" v="24"/>
          <ac:spMkLst>
            <pc:docMk/>
            <pc:sldMk cId="2253290273" sldId="266"/>
            <ac:spMk id="13" creationId="{512F2985-810C-4ABC-9993-5D7821EE76B6}"/>
          </ac:spMkLst>
        </pc:spChg>
        <pc:picChg chg="add">
          <ac:chgData name="Sarah Gothard" userId="0e53f415fda5f162" providerId="LiveId" clId="{38A85F9C-A2B9-4A32-97E3-69E7383312D6}" dt="2021-02-05T18:57:55.135" v="28" actId="26606"/>
          <ac:picMkLst>
            <pc:docMk/>
            <pc:sldMk cId="2253290273" sldId="266"/>
            <ac:picMk id="6" creationId="{5C819037-A607-4A7B-ADF1-B04516199C89}"/>
          </ac:picMkLst>
        </pc:picChg>
        <pc:picChg chg="del">
          <ac:chgData name="Sarah Gothard" userId="0e53f415fda5f162" providerId="LiveId" clId="{38A85F9C-A2B9-4A32-97E3-69E7383312D6}" dt="2021-02-05T18:57:43.496" v="24"/>
          <ac:picMkLst>
            <pc:docMk/>
            <pc:sldMk cId="2253290273" sldId="266"/>
            <ac:picMk id="9" creationId="{5C819037-A607-4A7B-ADF1-B04516199C89}"/>
          </ac:picMkLst>
        </pc:picChg>
      </pc:sldChg>
      <pc:sldChg chg="del">
        <pc:chgData name="Sarah Gothard" userId="0e53f415fda5f162" providerId="LiveId" clId="{38A85F9C-A2B9-4A32-97E3-69E7383312D6}" dt="2021-02-05T18:54:35.121" v="2" actId="47"/>
        <pc:sldMkLst>
          <pc:docMk/>
          <pc:sldMk cId="2369138069"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3276919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Public Domain</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32903508"/>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2/5/2021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8410616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59940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2355979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4293435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89554543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58270636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2/5/2021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52571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2/5/2021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7132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D44A5E8-EBEC-488E-AE66-5DA21A38EE26}" type="datetime1">
              <a:rPr lang="en-US" smtClean="0"/>
              <a:t>2/5/2021</a:t>
            </a:fld>
            <a:endParaRPr lang="en-US" dirty="0"/>
          </a:p>
        </p:txBody>
      </p:sp>
      <p:sp>
        <p:nvSpPr>
          <p:cNvPr id="8" name="Footer Placeholder 7"/>
          <p:cNvSpPr>
            <a:spLocks noGrp="1"/>
          </p:cNvSpPr>
          <p:nvPr>
            <p:ph type="ftr" sz="quarter" idx="11"/>
          </p:nvPr>
        </p:nvSpPr>
        <p:spPr>
          <a:xfrm>
            <a:off x="5087983" y="6571616"/>
            <a:ext cx="7827659" cy="377825"/>
          </a:xfrm>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76229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2/5/2021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312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2/5/2021</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03752740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2/5/2021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879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2/5/2021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1248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2/5/2021</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15211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2/5/2021</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147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E2422B-9403-45EA-B93B-F8104079F340}" type="datetime1">
              <a:rPr lang="en-US" smtClean="0"/>
              <a:t>2/5/2021</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8188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2/5/2021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4631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2/5/2021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6597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1B597-F26C-4EAF-A163-38755C5479C0}" type="datetime1">
              <a:rPr lang="en-US" smtClean="0"/>
              <a:t>2/5/2021</a:t>
            </a:fld>
            <a:endParaRPr lang="en-US" dirty="0"/>
          </a:p>
        </p:txBody>
      </p:sp>
      <p:sp>
        <p:nvSpPr>
          <p:cNvPr id="5" name="Footer Placeholder 4"/>
          <p:cNvSpPr>
            <a:spLocks noGrp="1"/>
          </p:cNvSpPr>
          <p:nvPr>
            <p:ph type="ftr" sz="quarter" idx="3"/>
          </p:nvPr>
        </p:nvSpPr>
        <p:spPr>
          <a:xfrm>
            <a:off x="4604657" y="6558553"/>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Public Domain</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68375569"/>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 id="2147483806" r:id="rId19"/>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57" name="Rectangle 56">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3939AA9B-3CD3-4075-9074-C0A1CEE921AA}"/>
              </a:ext>
            </a:extLst>
          </p:cNvPr>
          <p:cNvPicPr>
            <a:picLocks noChangeAspect="1"/>
          </p:cNvPicPr>
          <p:nvPr/>
        </p:nvPicPr>
        <p:blipFill>
          <a:blip r:embed="rId4"/>
          <a:stretch>
            <a:fillRect/>
          </a:stretch>
        </p:blipFill>
        <p:spPr>
          <a:xfrm>
            <a:off x="798745" y="2727114"/>
            <a:ext cx="10594510" cy="1403771"/>
          </a:xfrm>
          <a:prstGeom prst="rect">
            <a:avLst/>
          </a:prstGeom>
        </p:spPr>
      </p:pic>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2111670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7"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AC2B47-F47A-4A75-ACA2-1ADB3F9F3816}"/>
              </a:ext>
            </a:extLst>
          </p:cNvPr>
          <p:cNvPicPr>
            <a:picLocks noChangeAspect="1"/>
          </p:cNvPicPr>
          <p:nvPr/>
        </p:nvPicPr>
        <p:blipFill>
          <a:blip r:embed="rId3"/>
          <a:stretch>
            <a:fillRect/>
          </a:stretch>
        </p:blipFill>
        <p:spPr>
          <a:xfrm>
            <a:off x="1425409" y="801793"/>
            <a:ext cx="9341181" cy="525441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25329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41" name="Rectangle 4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DE30F86-C07B-498D-8A95-04B352D3970F}"/>
              </a:ext>
            </a:extLst>
          </p:cNvPr>
          <p:cNvPicPr>
            <a:picLocks noChangeAspect="1"/>
          </p:cNvPicPr>
          <p:nvPr/>
        </p:nvPicPr>
        <p:blipFill>
          <a:blip r:embed="rId3"/>
          <a:stretch>
            <a:fillRect/>
          </a:stretch>
        </p:blipFill>
        <p:spPr>
          <a:xfrm>
            <a:off x="815183" y="801793"/>
            <a:ext cx="10561634" cy="5254414"/>
          </a:xfrm>
          <a:prstGeom prst="rect">
            <a:avLst/>
          </a:prstGeom>
        </p:spPr>
      </p:pic>
      <p:sp>
        <p:nvSpPr>
          <p:cNvPr id="2" name="Footer Placeholder 1">
            <a:extLst>
              <a:ext uri="{FF2B5EF4-FFF2-40B4-BE49-F238E27FC236}">
                <a16:creationId xmlns:a16="http://schemas.microsoft.com/office/drawing/2014/main" id="{28A4BC40-14EB-4927-8570-6AFD2BACC95B}"/>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36585960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3" name="Rectangle 12">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3E68BF-2991-4ECC-9A9B-4F0B5852093A}"/>
              </a:ext>
            </a:extLst>
          </p:cNvPr>
          <p:cNvPicPr>
            <a:picLocks noChangeAspect="1"/>
          </p:cNvPicPr>
          <p:nvPr/>
        </p:nvPicPr>
        <p:blipFill>
          <a:blip r:embed="rId3"/>
          <a:stretch>
            <a:fillRect/>
          </a:stretch>
        </p:blipFill>
        <p:spPr>
          <a:xfrm>
            <a:off x="798745" y="1667663"/>
            <a:ext cx="10594510" cy="352267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157321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AC2B47-F47A-4A75-ACA2-1ADB3F9F3816}"/>
              </a:ext>
            </a:extLst>
          </p:cNvPr>
          <p:cNvPicPr>
            <a:picLocks noChangeAspect="1"/>
          </p:cNvPicPr>
          <p:nvPr/>
        </p:nvPicPr>
        <p:blipFill>
          <a:blip r:embed="rId3"/>
          <a:stretch>
            <a:fillRect/>
          </a:stretch>
        </p:blipFill>
        <p:spPr>
          <a:xfrm>
            <a:off x="1425409" y="801793"/>
            <a:ext cx="9341181" cy="525441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43614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FC9D70-2BFF-4597-AE35-70B96EE6D2C7}"/>
              </a:ext>
            </a:extLst>
          </p:cNvPr>
          <p:cNvPicPr>
            <a:picLocks noChangeAspect="1"/>
          </p:cNvPicPr>
          <p:nvPr/>
        </p:nvPicPr>
        <p:blipFill>
          <a:blip r:embed="rId3"/>
          <a:stretch>
            <a:fillRect/>
          </a:stretch>
        </p:blipFill>
        <p:spPr>
          <a:xfrm>
            <a:off x="798745" y="806859"/>
            <a:ext cx="10594510" cy="5244281"/>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41456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12">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3E68BF-2991-4ECC-9A9B-4F0B5852093A}"/>
              </a:ext>
            </a:extLst>
          </p:cNvPr>
          <p:cNvPicPr>
            <a:picLocks noChangeAspect="1"/>
          </p:cNvPicPr>
          <p:nvPr/>
        </p:nvPicPr>
        <p:blipFill>
          <a:blip r:embed="rId3"/>
          <a:stretch>
            <a:fillRect/>
          </a:stretch>
        </p:blipFill>
        <p:spPr>
          <a:xfrm>
            <a:off x="798745" y="1667663"/>
            <a:ext cx="10594510" cy="352267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31829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7"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AC2B47-F47A-4A75-ACA2-1ADB3F9F3816}"/>
              </a:ext>
            </a:extLst>
          </p:cNvPr>
          <p:cNvPicPr>
            <a:picLocks noChangeAspect="1"/>
          </p:cNvPicPr>
          <p:nvPr/>
        </p:nvPicPr>
        <p:blipFill>
          <a:blip r:embed="rId3"/>
          <a:stretch>
            <a:fillRect/>
          </a:stretch>
        </p:blipFill>
        <p:spPr>
          <a:xfrm>
            <a:off x="1425409" y="801793"/>
            <a:ext cx="9341181" cy="525441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52847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91B66D-CC83-44FC-AFD4-2A3E1ECC4EFA}"/>
              </a:ext>
            </a:extLst>
          </p:cNvPr>
          <p:cNvPicPr>
            <a:picLocks noChangeAspect="1"/>
          </p:cNvPicPr>
          <p:nvPr/>
        </p:nvPicPr>
        <p:blipFill>
          <a:blip r:embed="rId3"/>
          <a:stretch>
            <a:fillRect/>
          </a:stretch>
        </p:blipFill>
        <p:spPr>
          <a:xfrm>
            <a:off x="841586" y="801793"/>
            <a:ext cx="10508828" cy="525441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221217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12">
            <a:extLst>
              <a:ext uri="{FF2B5EF4-FFF2-40B4-BE49-F238E27FC236}">
                <a16:creationId xmlns:a16="http://schemas.microsoft.com/office/drawing/2014/main" id="{E0E174D7-A74C-4845-B4E2-D161F9C6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512F2985-810C-4ABC-9993-5D7821EE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3E68BF-2991-4ECC-9A9B-4F0B5852093A}"/>
              </a:ext>
            </a:extLst>
          </p:cNvPr>
          <p:cNvPicPr>
            <a:picLocks noChangeAspect="1"/>
          </p:cNvPicPr>
          <p:nvPr/>
        </p:nvPicPr>
        <p:blipFill>
          <a:blip r:embed="rId3"/>
          <a:stretch>
            <a:fillRect/>
          </a:stretch>
        </p:blipFill>
        <p:spPr>
          <a:xfrm>
            <a:off x="798745" y="1667663"/>
            <a:ext cx="10594510" cy="3522674"/>
          </a:xfrm>
          <a:prstGeom prst="rect">
            <a:avLst/>
          </a:prstGeom>
        </p:spPr>
      </p:pic>
      <p:sp>
        <p:nvSpPr>
          <p:cNvPr id="2" name="Footer Placeholder 1">
            <a:extLst>
              <a:ext uri="{FF2B5EF4-FFF2-40B4-BE49-F238E27FC236}">
                <a16:creationId xmlns:a16="http://schemas.microsoft.com/office/drawing/2014/main" id="{5CA45211-AED9-45D0-81E5-8A7C764FFCB1}"/>
              </a:ext>
            </a:extLst>
          </p:cNvPr>
          <p:cNvSpPr>
            <a:spLocks noGrp="1"/>
          </p:cNvSpPr>
          <p:nvPr>
            <p:ph type="ftr" sz="quarter" idx="11"/>
          </p:nvPr>
        </p:nvSpPr>
        <p:spPr>
          <a:xfrm>
            <a:off x="685800" y="6429057"/>
            <a:ext cx="7827659" cy="377825"/>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Public Domain</a:t>
            </a:r>
          </a:p>
        </p:txBody>
      </p:sp>
    </p:spTree>
    <p:extLst>
      <p:ext uri="{BB962C8B-B14F-4D97-AF65-F5344CB8AC3E}">
        <p14:creationId xmlns:p14="http://schemas.microsoft.com/office/powerpoint/2010/main" val="1172872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2021-02-05T18:59:28Z</dcterms:created>
  <dcterms:modified xsi:type="dcterms:W3CDTF">2021-02-05T18:59:47Z</dcterms:modified>
</cp:coreProperties>
</file>