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3"/>
  </p:notesMasterIdLst>
  <p:handoutMasterIdLst>
    <p:handoutMasterId r:id="rId14"/>
  </p:handoutMasterIdLst>
  <p:sldIdLst>
    <p:sldId id="256" r:id="rId2"/>
    <p:sldId id="279" r:id="rId3"/>
    <p:sldId id="280" r:id="rId4"/>
    <p:sldId id="281" r:id="rId5"/>
    <p:sldId id="282" r:id="rId6"/>
    <p:sldId id="283" r:id="rId7"/>
    <p:sldId id="284" r:id="rId8"/>
    <p:sldId id="285" r:id="rId9"/>
    <p:sldId id="287" r:id="rId10"/>
    <p:sldId id="288" r:id="rId11"/>
    <p:sldId id="28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EBDED-8AD7-4B92-9EDE-D2EF3F4B29F6}" v="2" dt="2023-06-16T17:48:39.44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1160" autoAdjust="0"/>
  </p:normalViewPr>
  <p:slideViewPr>
    <p:cSldViewPr snapToGrid="0" showGuides="1">
      <p:cViewPr varScale="1">
        <p:scale>
          <a:sx n="64" d="100"/>
          <a:sy n="64" d="100"/>
        </p:scale>
        <p:origin x="56" y="12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thard, Sarah" userId="b3c7c963-97aa-4aaf-8542-449c1f192d82" providerId="ADAL" clId="{702EBDED-8AD7-4B92-9EDE-D2EF3F4B29F6}"/>
    <pc:docChg chg="undo custSel addSld delSld modSld">
      <pc:chgData name="Gothard, Sarah" userId="b3c7c963-97aa-4aaf-8542-449c1f192d82" providerId="ADAL" clId="{702EBDED-8AD7-4B92-9EDE-D2EF3F4B29F6}" dt="2023-06-16T17:51:19.725" v="46" actId="26606"/>
      <pc:docMkLst>
        <pc:docMk/>
      </pc:docMkLst>
      <pc:sldChg chg="addSp delSp modSp mod">
        <pc:chgData name="Gothard, Sarah" userId="b3c7c963-97aa-4aaf-8542-449c1f192d82" providerId="ADAL" clId="{702EBDED-8AD7-4B92-9EDE-D2EF3F4B29F6}" dt="2023-06-16T17:38:01.053" v="4" actId="26606"/>
        <pc:sldMkLst>
          <pc:docMk/>
          <pc:sldMk cId="2910433961" sldId="256"/>
        </pc:sldMkLst>
        <pc:spChg chg="mod ord">
          <ac:chgData name="Gothard, Sarah" userId="b3c7c963-97aa-4aaf-8542-449c1f192d82" providerId="ADAL" clId="{702EBDED-8AD7-4B92-9EDE-D2EF3F4B29F6}" dt="2023-06-16T17:38:01.053" v="4" actId="26606"/>
          <ac:spMkLst>
            <pc:docMk/>
            <pc:sldMk cId="2910433961" sldId="256"/>
            <ac:spMk id="4" creationId="{FD60A99A-3D3E-41F4-8FB2-F58BC94B1563}"/>
          </ac:spMkLst>
        </pc:spChg>
        <pc:spChg chg="del">
          <ac:chgData name="Gothard, Sarah" userId="b3c7c963-97aa-4aaf-8542-449c1f192d82" providerId="ADAL" clId="{702EBDED-8AD7-4B92-9EDE-D2EF3F4B29F6}" dt="2023-06-16T17:38:01.053" v="4" actId="26606"/>
          <ac:spMkLst>
            <pc:docMk/>
            <pc:sldMk cId="2910433961" sldId="256"/>
            <ac:spMk id="225" creationId="{32BC26D8-82FB-445E-AA49-62A77D7C1EE0}"/>
          </ac:spMkLst>
        </pc:spChg>
        <pc:spChg chg="del">
          <ac:chgData name="Gothard, Sarah" userId="b3c7c963-97aa-4aaf-8542-449c1f192d82" providerId="ADAL" clId="{702EBDED-8AD7-4B92-9EDE-D2EF3F4B29F6}" dt="2023-06-16T17:38:01.053" v="4" actId="26606"/>
          <ac:spMkLst>
            <pc:docMk/>
            <pc:sldMk cId="2910433961" sldId="256"/>
            <ac:spMk id="227" creationId="{CB44330D-EA18-4254-AA95-EB49948539B8}"/>
          </ac:spMkLst>
        </pc:spChg>
        <pc:spChg chg="add">
          <ac:chgData name="Gothard, Sarah" userId="b3c7c963-97aa-4aaf-8542-449c1f192d82" providerId="ADAL" clId="{702EBDED-8AD7-4B92-9EDE-D2EF3F4B29F6}" dt="2023-06-16T17:38:01.053" v="4" actId="26606"/>
          <ac:spMkLst>
            <pc:docMk/>
            <pc:sldMk cId="2910433961" sldId="256"/>
            <ac:spMk id="232" creationId="{01D0AF59-99C3-4251-AB9A-C966C6AD4400}"/>
          </ac:spMkLst>
        </pc:spChg>
        <pc:spChg chg="add">
          <ac:chgData name="Gothard, Sarah" userId="b3c7c963-97aa-4aaf-8542-449c1f192d82" providerId="ADAL" clId="{702EBDED-8AD7-4B92-9EDE-D2EF3F4B29F6}" dt="2023-06-16T17:38:01.053" v="4" actId="26606"/>
          <ac:spMkLst>
            <pc:docMk/>
            <pc:sldMk cId="2910433961" sldId="256"/>
            <ac:spMk id="234" creationId="{1855405F-37A2-4869-9154-F8BE3BECE6C3}"/>
          </ac:spMkLst>
        </pc:spChg>
        <pc:picChg chg="add del">
          <ac:chgData name="Gothard, Sarah" userId="b3c7c963-97aa-4aaf-8542-449c1f192d82" providerId="ADAL" clId="{702EBDED-8AD7-4B92-9EDE-D2EF3F4B29F6}" dt="2023-06-16T17:37:18.215" v="2" actId="22"/>
          <ac:picMkLst>
            <pc:docMk/>
            <pc:sldMk cId="2910433961" sldId="256"/>
            <ac:picMk id="3" creationId="{F362B3C7-F529-94F1-CDB3-38C7B019FADE}"/>
          </ac:picMkLst>
        </pc:picChg>
        <pc:picChg chg="del">
          <ac:chgData name="Gothard, Sarah" userId="b3c7c963-97aa-4aaf-8542-449c1f192d82" providerId="ADAL" clId="{702EBDED-8AD7-4B92-9EDE-D2EF3F4B29F6}" dt="2023-06-16T17:37:15.323" v="0" actId="478"/>
          <ac:picMkLst>
            <pc:docMk/>
            <pc:sldMk cId="2910433961" sldId="256"/>
            <ac:picMk id="5" creationId="{7D322F6A-3341-EED7-85D2-6789A40745E5}"/>
          </ac:picMkLst>
        </pc:picChg>
        <pc:picChg chg="add mod">
          <ac:chgData name="Gothard, Sarah" userId="b3c7c963-97aa-4aaf-8542-449c1f192d82" providerId="ADAL" clId="{702EBDED-8AD7-4B92-9EDE-D2EF3F4B29F6}" dt="2023-06-16T17:38:01.053" v="4" actId="26606"/>
          <ac:picMkLst>
            <pc:docMk/>
            <pc:sldMk cId="2910433961" sldId="256"/>
            <ac:picMk id="7" creationId="{0ACBDC5A-4245-0313-6C1A-13923CB74A6E}"/>
          </ac:picMkLst>
        </pc:picChg>
      </pc:sldChg>
      <pc:sldChg chg="addSp delSp modSp mod">
        <pc:chgData name="Gothard, Sarah" userId="b3c7c963-97aa-4aaf-8542-449c1f192d82" providerId="ADAL" clId="{702EBDED-8AD7-4B92-9EDE-D2EF3F4B29F6}" dt="2023-06-16T17:40:35.475" v="8" actId="26606"/>
        <pc:sldMkLst>
          <pc:docMk/>
          <pc:sldMk cId="1750855004" sldId="279"/>
        </pc:sldMkLst>
        <pc:spChg chg="mod ord">
          <ac:chgData name="Gothard, Sarah" userId="b3c7c963-97aa-4aaf-8542-449c1f192d82" providerId="ADAL" clId="{702EBDED-8AD7-4B92-9EDE-D2EF3F4B29F6}" dt="2023-06-16T17:40:35.475" v="8" actId="26606"/>
          <ac:spMkLst>
            <pc:docMk/>
            <pc:sldMk cId="1750855004" sldId="279"/>
            <ac:spMk id="4" creationId="{6DC069F0-920D-C622-F91B-E4EC82237E37}"/>
          </ac:spMkLst>
        </pc:spChg>
        <pc:spChg chg="del">
          <ac:chgData name="Gothard, Sarah" userId="b3c7c963-97aa-4aaf-8542-449c1f192d82" providerId="ADAL" clId="{702EBDED-8AD7-4B92-9EDE-D2EF3F4B29F6}" dt="2023-06-16T17:40:35.475" v="8" actId="26606"/>
          <ac:spMkLst>
            <pc:docMk/>
            <pc:sldMk cId="1750855004" sldId="279"/>
            <ac:spMk id="53" creationId="{32BC26D8-82FB-445E-AA49-62A77D7C1EE0}"/>
          </ac:spMkLst>
        </pc:spChg>
        <pc:spChg chg="del">
          <ac:chgData name="Gothard, Sarah" userId="b3c7c963-97aa-4aaf-8542-449c1f192d82" providerId="ADAL" clId="{702EBDED-8AD7-4B92-9EDE-D2EF3F4B29F6}" dt="2023-06-16T17:40:35.475" v="8" actId="26606"/>
          <ac:spMkLst>
            <pc:docMk/>
            <pc:sldMk cId="1750855004" sldId="279"/>
            <ac:spMk id="55" creationId="{CB44330D-EA18-4254-AA95-EB49948539B8}"/>
          </ac:spMkLst>
        </pc:spChg>
        <pc:spChg chg="add">
          <ac:chgData name="Gothard, Sarah" userId="b3c7c963-97aa-4aaf-8542-449c1f192d82" providerId="ADAL" clId="{702EBDED-8AD7-4B92-9EDE-D2EF3F4B29F6}" dt="2023-06-16T17:40:35.475" v="8" actId="26606"/>
          <ac:spMkLst>
            <pc:docMk/>
            <pc:sldMk cId="1750855004" sldId="279"/>
            <ac:spMk id="60" creationId="{01D0AF59-99C3-4251-AB9A-C966C6AD4400}"/>
          </ac:spMkLst>
        </pc:spChg>
        <pc:spChg chg="add">
          <ac:chgData name="Gothard, Sarah" userId="b3c7c963-97aa-4aaf-8542-449c1f192d82" providerId="ADAL" clId="{702EBDED-8AD7-4B92-9EDE-D2EF3F4B29F6}" dt="2023-06-16T17:40:35.475" v="8" actId="26606"/>
          <ac:spMkLst>
            <pc:docMk/>
            <pc:sldMk cId="1750855004" sldId="279"/>
            <ac:spMk id="62" creationId="{1855405F-37A2-4869-9154-F8BE3BECE6C3}"/>
          </ac:spMkLst>
        </pc:spChg>
        <pc:picChg chg="add mod">
          <ac:chgData name="Gothard, Sarah" userId="b3c7c963-97aa-4aaf-8542-449c1f192d82" providerId="ADAL" clId="{702EBDED-8AD7-4B92-9EDE-D2EF3F4B29F6}" dt="2023-06-16T17:40:35.475" v="8" actId="26606"/>
          <ac:picMkLst>
            <pc:docMk/>
            <pc:sldMk cId="1750855004" sldId="279"/>
            <ac:picMk id="3" creationId="{9889C2A4-A261-9CF9-C450-F10608529EDD}"/>
          </ac:picMkLst>
        </pc:picChg>
        <pc:picChg chg="del">
          <ac:chgData name="Gothard, Sarah" userId="b3c7c963-97aa-4aaf-8542-449c1f192d82" providerId="ADAL" clId="{702EBDED-8AD7-4B92-9EDE-D2EF3F4B29F6}" dt="2023-06-16T17:38:05.135" v="5" actId="478"/>
          <ac:picMkLst>
            <pc:docMk/>
            <pc:sldMk cId="1750855004" sldId="279"/>
            <ac:picMk id="7" creationId="{446EC1E6-FF72-BE16-5BAF-66CE555EAAE5}"/>
          </ac:picMkLst>
        </pc:picChg>
      </pc:sldChg>
      <pc:sldChg chg="addSp delSp modSp mod">
        <pc:chgData name="Gothard, Sarah" userId="b3c7c963-97aa-4aaf-8542-449c1f192d82" providerId="ADAL" clId="{702EBDED-8AD7-4B92-9EDE-D2EF3F4B29F6}" dt="2023-06-16T17:41:24.293" v="11" actId="26606"/>
        <pc:sldMkLst>
          <pc:docMk/>
          <pc:sldMk cId="21875415" sldId="280"/>
        </pc:sldMkLst>
        <pc:spChg chg="add del mod">
          <ac:chgData name="Gothard, Sarah" userId="b3c7c963-97aa-4aaf-8542-449c1f192d82" providerId="ADAL" clId="{702EBDED-8AD7-4B92-9EDE-D2EF3F4B29F6}" dt="2023-06-16T17:41:24.293" v="11" actId="26606"/>
          <ac:spMkLst>
            <pc:docMk/>
            <pc:sldMk cId="21875415" sldId="280"/>
            <ac:spMk id="3" creationId="{DA5F4A11-B412-FCB5-7ED1-35C9F053541C}"/>
          </ac:spMkLst>
        </pc:spChg>
        <pc:spChg chg="mod ord">
          <ac:chgData name="Gothard, Sarah" userId="b3c7c963-97aa-4aaf-8542-449c1f192d82" providerId="ADAL" clId="{702EBDED-8AD7-4B92-9EDE-D2EF3F4B29F6}" dt="2023-06-16T17:41:24.293" v="11" actId="26606"/>
          <ac:spMkLst>
            <pc:docMk/>
            <pc:sldMk cId="21875415" sldId="280"/>
            <ac:spMk id="4" creationId="{E59F780F-5755-5480-388D-5140B96660ED}"/>
          </ac:spMkLst>
        </pc:spChg>
        <pc:spChg chg="del">
          <ac:chgData name="Gothard, Sarah" userId="b3c7c963-97aa-4aaf-8542-449c1f192d82" providerId="ADAL" clId="{702EBDED-8AD7-4B92-9EDE-D2EF3F4B29F6}" dt="2023-06-16T17:41:24.293" v="11" actId="26606"/>
          <ac:spMkLst>
            <pc:docMk/>
            <pc:sldMk cId="21875415" sldId="280"/>
            <ac:spMk id="11" creationId="{32BC26D8-82FB-445E-AA49-62A77D7C1EE0}"/>
          </ac:spMkLst>
        </pc:spChg>
        <pc:spChg chg="del">
          <ac:chgData name="Gothard, Sarah" userId="b3c7c963-97aa-4aaf-8542-449c1f192d82" providerId="ADAL" clId="{702EBDED-8AD7-4B92-9EDE-D2EF3F4B29F6}" dt="2023-06-16T17:41:24.293" v="11" actId="26606"/>
          <ac:spMkLst>
            <pc:docMk/>
            <pc:sldMk cId="21875415" sldId="280"/>
            <ac:spMk id="13" creationId="{CB44330D-EA18-4254-AA95-EB49948539B8}"/>
          </ac:spMkLst>
        </pc:spChg>
        <pc:spChg chg="add">
          <ac:chgData name="Gothard, Sarah" userId="b3c7c963-97aa-4aaf-8542-449c1f192d82" providerId="ADAL" clId="{702EBDED-8AD7-4B92-9EDE-D2EF3F4B29F6}" dt="2023-06-16T17:41:24.293" v="11" actId="26606"/>
          <ac:spMkLst>
            <pc:docMk/>
            <pc:sldMk cId="21875415" sldId="280"/>
            <ac:spMk id="18" creationId="{01D0AF59-99C3-4251-AB9A-C966C6AD4400}"/>
          </ac:spMkLst>
        </pc:spChg>
        <pc:spChg chg="add">
          <ac:chgData name="Gothard, Sarah" userId="b3c7c963-97aa-4aaf-8542-449c1f192d82" providerId="ADAL" clId="{702EBDED-8AD7-4B92-9EDE-D2EF3F4B29F6}" dt="2023-06-16T17:41:24.293" v="11" actId="26606"/>
          <ac:spMkLst>
            <pc:docMk/>
            <pc:sldMk cId="21875415" sldId="280"/>
            <ac:spMk id="20" creationId="{1855405F-37A2-4869-9154-F8BE3BECE6C3}"/>
          </ac:spMkLst>
        </pc:spChg>
        <pc:picChg chg="del">
          <ac:chgData name="Gothard, Sarah" userId="b3c7c963-97aa-4aaf-8542-449c1f192d82" providerId="ADAL" clId="{702EBDED-8AD7-4B92-9EDE-D2EF3F4B29F6}" dt="2023-06-16T17:38:20.610" v="6" actId="478"/>
          <ac:picMkLst>
            <pc:docMk/>
            <pc:sldMk cId="21875415" sldId="280"/>
            <ac:picMk id="6" creationId="{F39A28AA-665F-E814-5920-42CC6D15CC40}"/>
          </ac:picMkLst>
        </pc:picChg>
        <pc:picChg chg="add mod">
          <ac:chgData name="Gothard, Sarah" userId="b3c7c963-97aa-4aaf-8542-449c1f192d82" providerId="ADAL" clId="{702EBDED-8AD7-4B92-9EDE-D2EF3F4B29F6}" dt="2023-06-16T17:41:24.293" v="11" actId="26606"/>
          <ac:picMkLst>
            <pc:docMk/>
            <pc:sldMk cId="21875415" sldId="280"/>
            <ac:picMk id="7" creationId="{2270EE7F-B171-9720-EB42-1BBBD82EE5A6}"/>
          </ac:picMkLst>
        </pc:picChg>
      </pc:sldChg>
      <pc:sldChg chg="del">
        <pc:chgData name="Gothard, Sarah" userId="b3c7c963-97aa-4aaf-8542-449c1f192d82" providerId="ADAL" clId="{702EBDED-8AD7-4B92-9EDE-D2EF3F4B29F6}" dt="2023-06-16T17:40:40.502" v="9" actId="47"/>
        <pc:sldMkLst>
          <pc:docMk/>
          <pc:sldMk cId="888207795" sldId="281"/>
        </pc:sldMkLst>
      </pc:sldChg>
      <pc:sldChg chg="addSp delSp modSp new mod setBg">
        <pc:chgData name="Gothard, Sarah" userId="b3c7c963-97aa-4aaf-8542-449c1f192d82" providerId="ADAL" clId="{702EBDED-8AD7-4B92-9EDE-D2EF3F4B29F6}" dt="2023-06-16T17:43:46.378" v="16" actId="26606"/>
        <pc:sldMkLst>
          <pc:docMk/>
          <pc:sldMk cId="3642522169" sldId="281"/>
        </pc:sldMkLst>
        <pc:spChg chg="del">
          <ac:chgData name="Gothard, Sarah" userId="b3c7c963-97aa-4aaf-8542-449c1f192d82" providerId="ADAL" clId="{702EBDED-8AD7-4B92-9EDE-D2EF3F4B29F6}" dt="2023-06-16T17:43:46.378" v="16" actId="26606"/>
          <ac:spMkLst>
            <pc:docMk/>
            <pc:sldMk cId="3642522169" sldId="281"/>
            <ac:spMk id="2" creationId="{43A375FD-B994-1915-62C0-51753A9E238B}"/>
          </ac:spMkLst>
        </pc:spChg>
        <pc:spChg chg="del">
          <ac:chgData name="Gothard, Sarah" userId="b3c7c963-97aa-4aaf-8542-449c1f192d82" providerId="ADAL" clId="{702EBDED-8AD7-4B92-9EDE-D2EF3F4B29F6}" dt="2023-06-16T17:43:46.378" v="16" actId="26606"/>
          <ac:spMkLst>
            <pc:docMk/>
            <pc:sldMk cId="3642522169" sldId="281"/>
            <ac:spMk id="3" creationId="{31E17F2E-8E32-320C-742E-30FA880B2BAB}"/>
          </ac:spMkLst>
        </pc:spChg>
        <pc:spChg chg="mod ord">
          <ac:chgData name="Gothard, Sarah" userId="b3c7c963-97aa-4aaf-8542-449c1f192d82" providerId="ADAL" clId="{702EBDED-8AD7-4B92-9EDE-D2EF3F4B29F6}" dt="2023-06-16T17:43:46.378" v="16" actId="26606"/>
          <ac:spMkLst>
            <pc:docMk/>
            <pc:sldMk cId="3642522169" sldId="281"/>
            <ac:spMk id="4" creationId="{F6A66DB9-1D57-F329-C14C-E70A943C8DF4}"/>
          </ac:spMkLst>
        </pc:spChg>
        <pc:spChg chg="add">
          <ac:chgData name="Gothard, Sarah" userId="b3c7c963-97aa-4aaf-8542-449c1f192d82" providerId="ADAL" clId="{702EBDED-8AD7-4B92-9EDE-D2EF3F4B29F6}" dt="2023-06-16T17:43:46.378" v="16" actId="26606"/>
          <ac:spMkLst>
            <pc:docMk/>
            <pc:sldMk cId="3642522169" sldId="281"/>
            <ac:spMk id="13" creationId="{01D0AF59-99C3-4251-AB9A-C966C6AD4400}"/>
          </ac:spMkLst>
        </pc:spChg>
        <pc:spChg chg="add">
          <ac:chgData name="Gothard, Sarah" userId="b3c7c963-97aa-4aaf-8542-449c1f192d82" providerId="ADAL" clId="{702EBDED-8AD7-4B92-9EDE-D2EF3F4B29F6}" dt="2023-06-16T17:43:46.378" v="16" actId="26606"/>
          <ac:spMkLst>
            <pc:docMk/>
            <pc:sldMk cId="3642522169" sldId="281"/>
            <ac:spMk id="15" creationId="{1855405F-37A2-4869-9154-F8BE3BECE6C3}"/>
          </ac:spMkLst>
        </pc:spChg>
        <pc:picChg chg="add del">
          <ac:chgData name="Gothard, Sarah" userId="b3c7c963-97aa-4aaf-8542-449c1f192d82" providerId="ADAL" clId="{702EBDED-8AD7-4B92-9EDE-D2EF3F4B29F6}" dt="2023-06-16T17:42:36.424" v="14" actId="22"/>
          <ac:picMkLst>
            <pc:docMk/>
            <pc:sldMk cId="3642522169" sldId="281"/>
            <ac:picMk id="6" creationId="{9F88E105-7576-EF2D-2B72-71684E42B4EE}"/>
          </ac:picMkLst>
        </pc:picChg>
        <pc:picChg chg="add mod">
          <ac:chgData name="Gothard, Sarah" userId="b3c7c963-97aa-4aaf-8542-449c1f192d82" providerId="ADAL" clId="{702EBDED-8AD7-4B92-9EDE-D2EF3F4B29F6}" dt="2023-06-16T17:43:46.378" v="16" actId="26606"/>
          <ac:picMkLst>
            <pc:docMk/>
            <pc:sldMk cId="3642522169" sldId="281"/>
            <ac:picMk id="8" creationId="{96E24524-85BC-3DCD-FBB8-EC506B20C280}"/>
          </ac:picMkLst>
        </pc:picChg>
      </pc:sldChg>
      <pc:sldChg chg="addSp delSp modSp new mod setBg">
        <pc:chgData name="Gothard, Sarah" userId="b3c7c963-97aa-4aaf-8542-449c1f192d82" providerId="ADAL" clId="{702EBDED-8AD7-4B92-9EDE-D2EF3F4B29F6}" dt="2023-06-16T17:44:03.310" v="19" actId="26606"/>
        <pc:sldMkLst>
          <pc:docMk/>
          <pc:sldMk cId="219724436" sldId="282"/>
        </pc:sldMkLst>
        <pc:spChg chg="del">
          <ac:chgData name="Gothard, Sarah" userId="b3c7c963-97aa-4aaf-8542-449c1f192d82" providerId="ADAL" clId="{702EBDED-8AD7-4B92-9EDE-D2EF3F4B29F6}" dt="2023-06-16T17:44:03.310" v="19" actId="26606"/>
          <ac:spMkLst>
            <pc:docMk/>
            <pc:sldMk cId="219724436" sldId="282"/>
            <ac:spMk id="2" creationId="{9F793464-97FD-0016-5352-D01A29AF4B2F}"/>
          </ac:spMkLst>
        </pc:spChg>
        <pc:spChg chg="del">
          <ac:chgData name="Gothard, Sarah" userId="b3c7c963-97aa-4aaf-8542-449c1f192d82" providerId="ADAL" clId="{702EBDED-8AD7-4B92-9EDE-D2EF3F4B29F6}" dt="2023-06-16T17:44:03.310" v="19" actId="26606"/>
          <ac:spMkLst>
            <pc:docMk/>
            <pc:sldMk cId="219724436" sldId="282"/>
            <ac:spMk id="3" creationId="{EFDE2DFC-BA4B-005C-3B26-AD4E77D49BF5}"/>
          </ac:spMkLst>
        </pc:spChg>
        <pc:spChg chg="mod ord">
          <ac:chgData name="Gothard, Sarah" userId="b3c7c963-97aa-4aaf-8542-449c1f192d82" providerId="ADAL" clId="{702EBDED-8AD7-4B92-9EDE-D2EF3F4B29F6}" dt="2023-06-16T17:44:03.310" v="19" actId="26606"/>
          <ac:spMkLst>
            <pc:docMk/>
            <pc:sldMk cId="219724436" sldId="282"/>
            <ac:spMk id="4" creationId="{A7909B7E-2AD1-74AD-0736-78F4D04431CB}"/>
          </ac:spMkLst>
        </pc:spChg>
        <pc:spChg chg="add">
          <ac:chgData name="Gothard, Sarah" userId="b3c7c963-97aa-4aaf-8542-449c1f192d82" providerId="ADAL" clId="{702EBDED-8AD7-4B92-9EDE-D2EF3F4B29F6}" dt="2023-06-16T17:44:03.310" v="19" actId="26606"/>
          <ac:spMkLst>
            <pc:docMk/>
            <pc:sldMk cId="219724436" sldId="282"/>
            <ac:spMk id="11" creationId="{01D0AF59-99C3-4251-AB9A-C966C6AD4400}"/>
          </ac:spMkLst>
        </pc:spChg>
        <pc:spChg chg="add">
          <ac:chgData name="Gothard, Sarah" userId="b3c7c963-97aa-4aaf-8542-449c1f192d82" providerId="ADAL" clId="{702EBDED-8AD7-4B92-9EDE-D2EF3F4B29F6}" dt="2023-06-16T17:44:03.310" v="19" actId="26606"/>
          <ac:spMkLst>
            <pc:docMk/>
            <pc:sldMk cId="219724436" sldId="282"/>
            <ac:spMk id="13" creationId="{1855405F-37A2-4869-9154-F8BE3BECE6C3}"/>
          </ac:spMkLst>
        </pc:spChg>
        <pc:picChg chg="add mod">
          <ac:chgData name="Gothard, Sarah" userId="b3c7c963-97aa-4aaf-8542-449c1f192d82" providerId="ADAL" clId="{702EBDED-8AD7-4B92-9EDE-D2EF3F4B29F6}" dt="2023-06-16T17:44:03.310" v="19" actId="26606"/>
          <ac:picMkLst>
            <pc:docMk/>
            <pc:sldMk cId="219724436" sldId="282"/>
            <ac:picMk id="6" creationId="{74367652-1510-C398-7584-DF10A45BD7FB}"/>
          </ac:picMkLst>
        </pc:picChg>
      </pc:sldChg>
      <pc:sldChg chg="del">
        <pc:chgData name="Gothard, Sarah" userId="b3c7c963-97aa-4aaf-8542-449c1f192d82" providerId="ADAL" clId="{702EBDED-8AD7-4B92-9EDE-D2EF3F4B29F6}" dt="2023-06-16T17:40:40.502" v="9" actId="47"/>
        <pc:sldMkLst>
          <pc:docMk/>
          <pc:sldMk cId="2196478290" sldId="282"/>
        </pc:sldMkLst>
      </pc:sldChg>
      <pc:sldChg chg="del">
        <pc:chgData name="Gothard, Sarah" userId="b3c7c963-97aa-4aaf-8542-449c1f192d82" providerId="ADAL" clId="{702EBDED-8AD7-4B92-9EDE-D2EF3F4B29F6}" dt="2023-06-16T17:40:40.502" v="9" actId="47"/>
        <pc:sldMkLst>
          <pc:docMk/>
          <pc:sldMk cId="221200572" sldId="283"/>
        </pc:sldMkLst>
      </pc:sldChg>
      <pc:sldChg chg="addSp delSp modSp new mod setBg">
        <pc:chgData name="Gothard, Sarah" userId="b3c7c963-97aa-4aaf-8542-449c1f192d82" providerId="ADAL" clId="{702EBDED-8AD7-4B92-9EDE-D2EF3F4B29F6}" dt="2023-06-16T17:46:12.209" v="24" actId="26606"/>
        <pc:sldMkLst>
          <pc:docMk/>
          <pc:sldMk cId="3519839713" sldId="283"/>
        </pc:sldMkLst>
        <pc:spChg chg="del">
          <ac:chgData name="Gothard, Sarah" userId="b3c7c963-97aa-4aaf-8542-449c1f192d82" providerId="ADAL" clId="{702EBDED-8AD7-4B92-9EDE-D2EF3F4B29F6}" dt="2023-06-16T17:46:12.209" v="24" actId="26606"/>
          <ac:spMkLst>
            <pc:docMk/>
            <pc:sldMk cId="3519839713" sldId="283"/>
            <ac:spMk id="2" creationId="{0CACE54F-435E-DA90-4D8A-3AC3149F2DE9}"/>
          </ac:spMkLst>
        </pc:spChg>
        <pc:spChg chg="del">
          <ac:chgData name="Gothard, Sarah" userId="b3c7c963-97aa-4aaf-8542-449c1f192d82" providerId="ADAL" clId="{702EBDED-8AD7-4B92-9EDE-D2EF3F4B29F6}" dt="2023-06-16T17:46:12.209" v="24" actId="26606"/>
          <ac:spMkLst>
            <pc:docMk/>
            <pc:sldMk cId="3519839713" sldId="283"/>
            <ac:spMk id="3" creationId="{0ABD5F1B-62E6-8879-891D-5B9006DE04EA}"/>
          </ac:spMkLst>
        </pc:spChg>
        <pc:spChg chg="mod ord">
          <ac:chgData name="Gothard, Sarah" userId="b3c7c963-97aa-4aaf-8542-449c1f192d82" providerId="ADAL" clId="{702EBDED-8AD7-4B92-9EDE-D2EF3F4B29F6}" dt="2023-06-16T17:46:12.209" v="24" actId="26606"/>
          <ac:spMkLst>
            <pc:docMk/>
            <pc:sldMk cId="3519839713" sldId="283"/>
            <ac:spMk id="4" creationId="{63AA8B79-8BDE-CE95-E652-1E1D6815E347}"/>
          </ac:spMkLst>
        </pc:spChg>
        <pc:spChg chg="add">
          <ac:chgData name="Gothard, Sarah" userId="b3c7c963-97aa-4aaf-8542-449c1f192d82" providerId="ADAL" clId="{702EBDED-8AD7-4B92-9EDE-D2EF3F4B29F6}" dt="2023-06-16T17:46:12.209" v="24" actId="26606"/>
          <ac:spMkLst>
            <pc:docMk/>
            <pc:sldMk cId="3519839713" sldId="283"/>
            <ac:spMk id="13" creationId="{01D0AF59-99C3-4251-AB9A-C966C6AD4400}"/>
          </ac:spMkLst>
        </pc:spChg>
        <pc:spChg chg="add">
          <ac:chgData name="Gothard, Sarah" userId="b3c7c963-97aa-4aaf-8542-449c1f192d82" providerId="ADAL" clId="{702EBDED-8AD7-4B92-9EDE-D2EF3F4B29F6}" dt="2023-06-16T17:46:12.209" v="24" actId="26606"/>
          <ac:spMkLst>
            <pc:docMk/>
            <pc:sldMk cId="3519839713" sldId="283"/>
            <ac:spMk id="15" creationId="{1855405F-37A2-4869-9154-F8BE3BECE6C3}"/>
          </ac:spMkLst>
        </pc:spChg>
        <pc:picChg chg="add del">
          <ac:chgData name="Gothard, Sarah" userId="b3c7c963-97aa-4aaf-8542-449c1f192d82" providerId="ADAL" clId="{702EBDED-8AD7-4B92-9EDE-D2EF3F4B29F6}" dt="2023-06-16T17:45:40.830" v="22" actId="22"/>
          <ac:picMkLst>
            <pc:docMk/>
            <pc:sldMk cId="3519839713" sldId="283"/>
            <ac:picMk id="6" creationId="{1CED5049-5A77-1F06-5E0E-E8AA0E5CE006}"/>
          </ac:picMkLst>
        </pc:picChg>
        <pc:picChg chg="add mod">
          <ac:chgData name="Gothard, Sarah" userId="b3c7c963-97aa-4aaf-8542-449c1f192d82" providerId="ADAL" clId="{702EBDED-8AD7-4B92-9EDE-D2EF3F4B29F6}" dt="2023-06-16T17:46:12.209" v="24" actId="26606"/>
          <ac:picMkLst>
            <pc:docMk/>
            <pc:sldMk cId="3519839713" sldId="283"/>
            <ac:picMk id="8" creationId="{F6B766C7-2E48-36E4-6524-B79573292727}"/>
          </ac:picMkLst>
        </pc:picChg>
      </pc:sldChg>
      <pc:sldChg chg="addSp delSp modSp new mod setBg">
        <pc:chgData name="Gothard, Sarah" userId="b3c7c963-97aa-4aaf-8542-449c1f192d82" providerId="ADAL" clId="{702EBDED-8AD7-4B92-9EDE-D2EF3F4B29F6}" dt="2023-06-16T17:46:34.592" v="27" actId="26606"/>
        <pc:sldMkLst>
          <pc:docMk/>
          <pc:sldMk cId="1758215678" sldId="284"/>
        </pc:sldMkLst>
        <pc:spChg chg="del">
          <ac:chgData name="Gothard, Sarah" userId="b3c7c963-97aa-4aaf-8542-449c1f192d82" providerId="ADAL" clId="{702EBDED-8AD7-4B92-9EDE-D2EF3F4B29F6}" dt="2023-06-16T17:46:34.592" v="27" actId="26606"/>
          <ac:spMkLst>
            <pc:docMk/>
            <pc:sldMk cId="1758215678" sldId="284"/>
            <ac:spMk id="2" creationId="{B946E45E-4D06-A970-92FD-54C549C40A09}"/>
          </ac:spMkLst>
        </pc:spChg>
        <pc:spChg chg="del">
          <ac:chgData name="Gothard, Sarah" userId="b3c7c963-97aa-4aaf-8542-449c1f192d82" providerId="ADAL" clId="{702EBDED-8AD7-4B92-9EDE-D2EF3F4B29F6}" dt="2023-06-16T17:46:34.592" v="27" actId="26606"/>
          <ac:spMkLst>
            <pc:docMk/>
            <pc:sldMk cId="1758215678" sldId="284"/>
            <ac:spMk id="3" creationId="{F76A99F8-902D-5396-5982-7ED43BC022D6}"/>
          </ac:spMkLst>
        </pc:spChg>
        <pc:spChg chg="mod ord">
          <ac:chgData name="Gothard, Sarah" userId="b3c7c963-97aa-4aaf-8542-449c1f192d82" providerId="ADAL" clId="{702EBDED-8AD7-4B92-9EDE-D2EF3F4B29F6}" dt="2023-06-16T17:46:34.592" v="27" actId="26606"/>
          <ac:spMkLst>
            <pc:docMk/>
            <pc:sldMk cId="1758215678" sldId="284"/>
            <ac:spMk id="4" creationId="{06089E0E-67CA-6348-93EE-DA56A45263A9}"/>
          </ac:spMkLst>
        </pc:spChg>
        <pc:spChg chg="add">
          <ac:chgData name="Gothard, Sarah" userId="b3c7c963-97aa-4aaf-8542-449c1f192d82" providerId="ADAL" clId="{702EBDED-8AD7-4B92-9EDE-D2EF3F4B29F6}" dt="2023-06-16T17:46:34.592" v="27" actId="26606"/>
          <ac:spMkLst>
            <pc:docMk/>
            <pc:sldMk cId="1758215678" sldId="284"/>
            <ac:spMk id="11" creationId="{01D0AF59-99C3-4251-AB9A-C966C6AD4400}"/>
          </ac:spMkLst>
        </pc:spChg>
        <pc:spChg chg="add">
          <ac:chgData name="Gothard, Sarah" userId="b3c7c963-97aa-4aaf-8542-449c1f192d82" providerId="ADAL" clId="{702EBDED-8AD7-4B92-9EDE-D2EF3F4B29F6}" dt="2023-06-16T17:46:34.592" v="27" actId="26606"/>
          <ac:spMkLst>
            <pc:docMk/>
            <pc:sldMk cId="1758215678" sldId="284"/>
            <ac:spMk id="13" creationId="{1855405F-37A2-4869-9154-F8BE3BECE6C3}"/>
          </ac:spMkLst>
        </pc:spChg>
        <pc:picChg chg="add mod">
          <ac:chgData name="Gothard, Sarah" userId="b3c7c963-97aa-4aaf-8542-449c1f192d82" providerId="ADAL" clId="{702EBDED-8AD7-4B92-9EDE-D2EF3F4B29F6}" dt="2023-06-16T17:46:34.592" v="27" actId="26606"/>
          <ac:picMkLst>
            <pc:docMk/>
            <pc:sldMk cId="1758215678" sldId="284"/>
            <ac:picMk id="6" creationId="{300E1D3A-AC0D-4414-5374-A841F2ECC621}"/>
          </ac:picMkLst>
        </pc:picChg>
      </pc:sldChg>
      <pc:sldChg chg="addSp delSp modSp new mod setBg">
        <pc:chgData name="Gothard, Sarah" userId="b3c7c963-97aa-4aaf-8542-449c1f192d82" providerId="ADAL" clId="{702EBDED-8AD7-4B92-9EDE-D2EF3F4B29F6}" dt="2023-06-16T17:48:17.749" v="35" actId="26606"/>
        <pc:sldMkLst>
          <pc:docMk/>
          <pc:sldMk cId="613078250" sldId="285"/>
        </pc:sldMkLst>
        <pc:spChg chg="del mod">
          <ac:chgData name="Gothard, Sarah" userId="b3c7c963-97aa-4aaf-8542-449c1f192d82" providerId="ADAL" clId="{702EBDED-8AD7-4B92-9EDE-D2EF3F4B29F6}" dt="2023-06-16T17:48:13.958" v="33" actId="478"/>
          <ac:spMkLst>
            <pc:docMk/>
            <pc:sldMk cId="613078250" sldId="285"/>
            <ac:spMk id="2" creationId="{2F71C564-183E-D637-B392-E8AF32FBEE79}"/>
          </ac:spMkLst>
        </pc:spChg>
        <pc:spChg chg="del">
          <ac:chgData name="Gothard, Sarah" userId="b3c7c963-97aa-4aaf-8542-449c1f192d82" providerId="ADAL" clId="{702EBDED-8AD7-4B92-9EDE-D2EF3F4B29F6}" dt="2023-06-16T17:48:12.633" v="31" actId="478"/>
          <ac:spMkLst>
            <pc:docMk/>
            <pc:sldMk cId="613078250" sldId="285"/>
            <ac:spMk id="3" creationId="{6E0F90B6-ACAB-A3DB-747C-83C2A4C1A5C4}"/>
          </ac:spMkLst>
        </pc:spChg>
        <pc:spChg chg="mod ord">
          <ac:chgData name="Gothard, Sarah" userId="b3c7c963-97aa-4aaf-8542-449c1f192d82" providerId="ADAL" clId="{702EBDED-8AD7-4B92-9EDE-D2EF3F4B29F6}" dt="2023-06-16T17:48:17.749" v="35" actId="26606"/>
          <ac:spMkLst>
            <pc:docMk/>
            <pc:sldMk cId="613078250" sldId="285"/>
            <ac:spMk id="4" creationId="{2274F3C5-24C0-3DA9-8F35-8ADAE251789D}"/>
          </ac:spMkLst>
        </pc:spChg>
        <pc:spChg chg="add">
          <ac:chgData name="Gothard, Sarah" userId="b3c7c963-97aa-4aaf-8542-449c1f192d82" providerId="ADAL" clId="{702EBDED-8AD7-4B92-9EDE-D2EF3F4B29F6}" dt="2023-06-16T17:48:17.749" v="35" actId="26606"/>
          <ac:spMkLst>
            <pc:docMk/>
            <pc:sldMk cId="613078250" sldId="285"/>
            <ac:spMk id="13" creationId="{01D0AF59-99C3-4251-AB9A-C966C6AD4400}"/>
          </ac:spMkLst>
        </pc:spChg>
        <pc:spChg chg="add">
          <ac:chgData name="Gothard, Sarah" userId="b3c7c963-97aa-4aaf-8542-449c1f192d82" providerId="ADAL" clId="{702EBDED-8AD7-4B92-9EDE-D2EF3F4B29F6}" dt="2023-06-16T17:48:17.749" v="35" actId="26606"/>
          <ac:spMkLst>
            <pc:docMk/>
            <pc:sldMk cId="613078250" sldId="285"/>
            <ac:spMk id="15" creationId="{1855405F-37A2-4869-9154-F8BE3BECE6C3}"/>
          </ac:spMkLst>
        </pc:spChg>
        <pc:picChg chg="add del">
          <ac:chgData name="Gothard, Sarah" userId="b3c7c963-97aa-4aaf-8542-449c1f192d82" providerId="ADAL" clId="{702EBDED-8AD7-4B92-9EDE-D2EF3F4B29F6}" dt="2023-06-16T17:48:11.053" v="30" actId="478"/>
          <ac:picMkLst>
            <pc:docMk/>
            <pc:sldMk cId="613078250" sldId="285"/>
            <ac:picMk id="6" creationId="{071A5AA7-8FE4-2AAF-2D65-F30CF5BA7E76}"/>
          </ac:picMkLst>
        </pc:picChg>
        <pc:picChg chg="add mod">
          <ac:chgData name="Gothard, Sarah" userId="b3c7c963-97aa-4aaf-8542-449c1f192d82" providerId="ADAL" clId="{702EBDED-8AD7-4B92-9EDE-D2EF3F4B29F6}" dt="2023-06-16T17:48:17.749" v="35" actId="26606"/>
          <ac:picMkLst>
            <pc:docMk/>
            <pc:sldMk cId="613078250" sldId="285"/>
            <ac:picMk id="8" creationId="{7A6B2DC8-424D-A10B-9E65-8BBEA6209BCD}"/>
          </ac:picMkLst>
        </pc:picChg>
      </pc:sldChg>
      <pc:sldChg chg="new del">
        <pc:chgData name="Gothard, Sarah" userId="b3c7c963-97aa-4aaf-8542-449c1f192d82" providerId="ADAL" clId="{702EBDED-8AD7-4B92-9EDE-D2EF3F4B29F6}" dt="2023-06-16T17:48:53.118" v="40" actId="47"/>
        <pc:sldMkLst>
          <pc:docMk/>
          <pc:sldMk cId="4070774526" sldId="286"/>
        </pc:sldMkLst>
      </pc:sldChg>
      <pc:sldChg chg="addSp delSp modSp add mod setBg">
        <pc:chgData name="Gothard, Sarah" userId="b3c7c963-97aa-4aaf-8542-449c1f192d82" providerId="ADAL" clId="{702EBDED-8AD7-4B92-9EDE-D2EF3F4B29F6}" dt="2023-06-16T17:48:51.142" v="39" actId="26606"/>
        <pc:sldMkLst>
          <pc:docMk/>
          <pc:sldMk cId="2594981922" sldId="287"/>
        </pc:sldMkLst>
        <pc:spChg chg="del">
          <ac:chgData name="Gothard, Sarah" userId="b3c7c963-97aa-4aaf-8542-449c1f192d82" providerId="ADAL" clId="{702EBDED-8AD7-4B92-9EDE-D2EF3F4B29F6}" dt="2023-06-16T17:48:51.142" v="39" actId="26606"/>
          <ac:spMkLst>
            <pc:docMk/>
            <pc:sldMk cId="2594981922" sldId="287"/>
            <ac:spMk id="2" creationId="{F680F71A-5711-8BF5-3495-5CE8E37DCEE7}"/>
          </ac:spMkLst>
        </pc:spChg>
        <pc:spChg chg="del">
          <ac:chgData name="Gothard, Sarah" userId="b3c7c963-97aa-4aaf-8542-449c1f192d82" providerId="ADAL" clId="{702EBDED-8AD7-4B92-9EDE-D2EF3F4B29F6}" dt="2023-06-16T17:48:51.142" v="39" actId="26606"/>
          <ac:spMkLst>
            <pc:docMk/>
            <pc:sldMk cId="2594981922" sldId="287"/>
            <ac:spMk id="3" creationId="{C0A43B9F-E960-8B50-48E6-B655320DC9DB}"/>
          </ac:spMkLst>
        </pc:spChg>
        <pc:spChg chg="mod ord">
          <ac:chgData name="Gothard, Sarah" userId="b3c7c963-97aa-4aaf-8542-449c1f192d82" providerId="ADAL" clId="{702EBDED-8AD7-4B92-9EDE-D2EF3F4B29F6}" dt="2023-06-16T17:48:51.142" v="39" actId="26606"/>
          <ac:spMkLst>
            <pc:docMk/>
            <pc:sldMk cId="2594981922" sldId="287"/>
            <ac:spMk id="4" creationId="{EF6D300B-9E76-9055-C1FB-87D958FD8A9D}"/>
          </ac:spMkLst>
        </pc:spChg>
        <pc:spChg chg="add">
          <ac:chgData name="Gothard, Sarah" userId="b3c7c963-97aa-4aaf-8542-449c1f192d82" providerId="ADAL" clId="{702EBDED-8AD7-4B92-9EDE-D2EF3F4B29F6}" dt="2023-06-16T17:48:51.142" v="39" actId="26606"/>
          <ac:spMkLst>
            <pc:docMk/>
            <pc:sldMk cId="2594981922" sldId="287"/>
            <ac:spMk id="11" creationId="{01D0AF59-99C3-4251-AB9A-C966C6AD4400}"/>
          </ac:spMkLst>
        </pc:spChg>
        <pc:spChg chg="add">
          <ac:chgData name="Gothard, Sarah" userId="b3c7c963-97aa-4aaf-8542-449c1f192d82" providerId="ADAL" clId="{702EBDED-8AD7-4B92-9EDE-D2EF3F4B29F6}" dt="2023-06-16T17:48:51.142" v="39" actId="26606"/>
          <ac:spMkLst>
            <pc:docMk/>
            <pc:sldMk cId="2594981922" sldId="287"/>
            <ac:spMk id="13" creationId="{1855405F-37A2-4869-9154-F8BE3BECE6C3}"/>
          </ac:spMkLst>
        </pc:spChg>
        <pc:picChg chg="add mod">
          <ac:chgData name="Gothard, Sarah" userId="b3c7c963-97aa-4aaf-8542-449c1f192d82" providerId="ADAL" clId="{702EBDED-8AD7-4B92-9EDE-D2EF3F4B29F6}" dt="2023-06-16T17:48:51.142" v="39" actId="26606"/>
          <ac:picMkLst>
            <pc:docMk/>
            <pc:sldMk cId="2594981922" sldId="287"/>
            <ac:picMk id="6" creationId="{C2474D21-1C4F-9858-688D-1E06BEFBC816}"/>
          </ac:picMkLst>
        </pc:picChg>
      </pc:sldChg>
      <pc:sldChg chg="addSp delSp modSp new mod setBg">
        <pc:chgData name="Gothard, Sarah" userId="b3c7c963-97aa-4aaf-8542-449c1f192d82" providerId="ADAL" clId="{702EBDED-8AD7-4B92-9EDE-D2EF3F4B29F6}" dt="2023-06-16T17:50:08.859" v="43" actId="26606"/>
        <pc:sldMkLst>
          <pc:docMk/>
          <pc:sldMk cId="1422978223" sldId="288"/>
        </pc:sldMkLst>
        <pc:spChg chg="del">
          <ac:chgData name="Gothard, Sarah" userId="b3c7c963-97aa-4aaf-8542-449c1f192d82" providerId="ADAL" clId="{702EBDED-8AD7-4B92-9EDE-D2EF3F4B29F6}" dt="2023-06-16T17:50:08.859" v="43" actId="26606"/>
          <ac:spMkLst>
            <pc:docMk/>
            <pc:sldMk cId="1422978223" sldId="288"/>
            <ac:spMk id="2" creationId="{DC1B427E-552E-CAA1-858C-F2375C8E6634}"/>
          </ac:spMkLst>
        </pc:spChg>
        <pc:spChg chg="del">
          <ac:chgData name="Gothard, Sarah" userId="b3c7c963-97aa-4aaf-8542-449c1f192d82" providerId="ADAL" clId="{702EBDED-8AD7-4B92-9EDE-D2EF3F4B29F6}" dt="2023-06-16T17:50:08.859" v="43" actId="26606"/>
          <ac:spMkLst>
            <pc:docMk/>
            <pc:sldMk cId="1422978223" sldId="288"/>
            <ac:spMk id="3" creationId="{043FC58C-EC89-CC64-ED99-A5D48C9E3D23}"/>
          </ac:spMkLst>
        </pc:spChg>
        <pc:spChg chg="mod ord">
          <ac:chgData name="Gothard, Sarah" userId="b3c7c963-97aa-4aaf-8542-449c1f192d82" providerId="ADAL" clId="{702EBDED-8AD7-4B92-9EDE-D2EF3F4B29F6}" dt="2023-06-16T17:50:08.859" v="43" actId="26606"/>
          <ac:spMkLst>
            <pc:docMk/>
            <pc:sldMk cId="1422978223" sldId="288"/>
            <ac:spMk id="4" creationId="{0E434F70-0B04-7656-0CDE-1B6E917B1522}"/>
          </ac:spMkLst>
        </pc:spChg>
        <pc:spChg chg="add">
          <ac:chgData name="Gothard, Sarah" userId="b3c7c963-97aa-4aaf-8542-449c1f192d82" providerId="ADAL" clId="{702EBDED-8AD7-4B92-9EDE-D2EF3F4B29F6}" dt="2023-06-16T17:50:08.859" v="43" actId="26606"/>
          <ac:spMkLst>
            <pc:docMk/>
            <pc:sldMk cId="1422978223" sldId="288"/>
            <ac:spMk id="11" creationId="{01D0AF59-99C3-4251-AB9A-C966C6AD4400}"/>
          </ac:spMkLst>
        </pc:spChg>
        <pc:spChg chg="add">
          <ac:chgData name="Gothard, Sarah" userId="b3c7c963-97aa-4aaf-8542-449c1f192d82" providerId="ADAL" clId="{702EBDED-8AD7-4B92-9EDE-D2EF3F4B29F6}" dt="2023-06-16T17:50:08.859" v="43" actId="26606"/>
          <ac:spMkLst>
            <pc:docMk/>
            <pc:sldMk cId="1422978223" sldId="288"/>
            <ac:spMk id="13" creationId="{1855405F-37A2-4869-9154-F8BE3BECE6C3}"/>
          </ac:spMkLst>
        </pc:spChg>
        <pc:picChg chg="add mod">
          <ac:chgData name="Gothard, Sarah" userId="b3c7c963-97aa-4aaf-8542-449c1f192d82" providerId="ADAL" clId="{702EBDED-8AD7-4B92-9EDE-D2EF3F4B29F6}" dt="2023-06-16T17:50:08.859" v="43" actId="26606"/>
          <ac:picMkLst>
            <pc:docMk/>
            <pc:sldMk cId="1422978223" sldId="288"/>
            <ac:picMk id="6" creationId="{D88805D2-1A7C-5796-967A-7A049C815B4D}"/>
          </ac:picMkLst>
        </pc:picChg>
      </pc:sldChg>
      <pc:sldChg chg="addSp delSp modSp new mod setBg">
        <pc:chgData name="Gothard, Sarah" userId="b3c7c963-97aa-4aaf-8542-449c1f192d82" providerId="ADAL" clId="{702EBDED-8AD7-4B92-9EDE-D2EF3F4B29F6}" dt="2023-06-16T17:51:19.725" v="46" actId="26606"/>
        <pc:sldMkLst>
          <pc:docMk/>
          <pc:sldMk cId="3521549987" sldId="289"/>
        </pc:sldMkLst>
        <pc:spChg chg="del">
          <ac:chgData name="Gothard, Sarah" userId="b3c7c963-97aa-4aaf-8542-449c1f192d82" providerId="ADAL" clId="{702EBDED-8AD7-4B92-9EDE-D2EF3F4B29F6}" dt="2023-06-16T17:51:19.725" v="46" actId="26606"/>
          <ac:spMkLst>
            <pc:docMk/>
            <pc:sldMk cId="3521549987" sldId="289"/>
            <ac:spMk id="2" creationId="{BCF55AFE-2B7D-3FD5-7913-AD8512B7091D}"/>
          </ac:spMkLst>
        </pc:spChg>
        <pc:spChg chg="del">
          <ac:chgData name="Gothard, Sarah" userId="b3c7c963-97aa-4aaf-8542-449c1f192d82" providerId="ADAL" clId="{702EBDED-8AD7-4B92-9EDE-D2EF3F4B29F6}" dt="2023-06-16T17:51:19.725" v="46" actId="26606"/>
          <ac:spMkLst>
            <pc:docMk/>
            <pc:sldMk cId="3521549987" sldId="289"/>
            <ac:spMk id="3" creationId="{6B68ACCF-8E2E-5F7A-2B14-34B701486E5A}"/>
          </ac:spMkLst>
        </pc:spChg>
        <pc:spChg chg="mod ord">
          <ac:chgData name="Gothard, Sarah" userId="b3c7c963-97aa-4aaf-8542-449c1f192d82" providerId="ADAL" clId="{702EBDED-8AD7-4B92-9EDE-D2EF3F4B29F6}" dt="2023-06-16T17:51:19.725" v="46" actId="26606"/>
          <ac:spMkLst>
            <pc:docMk/>
            <pc:sldMk cId="3521549987" sldId="289"/>
            <ac:spMk id="4" creationId="{AFFB999E-CFA8-2B96-1302-01DAADB639B1}"/>
          </ac:spMkLst>
        </pc:spChg>
        <pc:spChg chg="add">
          <ac:chgData name="Gothard, Sarah" userId="b3c7c963-97aa-4aaf-8542-449c1f192d82" providerId="ADAL" clId="{702EBDED-8AD7-4B92-9EDE-D2EF3F4B29F6}" dt="2023-06-16T17:51:19.725" v="46" actId="26606"/>
          <ac:spMkLst>
            <pc:docMk/>
            <pc:sldMk cId="3521549987" sldId="289"/>
            <ac:spMk id="11" creationId="{01D0AF59-99C3-4251-AB9A-C966C6AD4400}"/>
          </ac:spMkLst>
        </pc:spChg>
        <pc:spChg chg="add">
          <ac:chgData name="Gothard, Sarah" userId="b3c7c963-97aa-4aaf-8542-449c1f192d82" providerId="ADAL" clId="{702EBDED-8AD7-4B92-9EDE-D2EF3F4B29F6}" dt="2023-06-16T17:51:19.725" v="46" actId="26606"/>
          <ac:spMkLst>
            <pc:docMk/>
            <pc:sldMk cId="3521549987" sldId="289"/>
            <ac:spMk id="13" creationId="{1855405F-37A2-4869-9154-F8BE3BECE6C3}"/>
          </ac:spMkLst>
        </pc:spChg>
        <pc:picChg chg="add mod">
          <ac:chgData name="Gothard, Sarah" userId="b3c7c963-97aa-4aaf-8542-449c1f192d82" providerId="ADAL" clId="{702EBDED-8AD7-4B92-9EDE-D2EF3F4B29F6}" dt="2023-06-16T17:51:19.725" v="46" actId="26606"/>
          <ac:picMkLst>
            <pc:docMk/>
            <pc:sldMk cId="3521549987" sldId="289"/>
            <ac:picMk id="6" creationId="{C72AA489-74C2-743A-259A-B0D22A075B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6/16/2023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09BD98-8380-4076-B2D5-1CC239AA9AC8}" type="datetime1">
              <a:rPr lang="en-US" smtClean="0"/>
              <a:t>6/16/2023</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0744EA-4337-4E83-88C4-FED3B5E65692}" type="datetime1">
              <a:rPr lang="en-US" smtClean="0"/>
              <a:t>6/16/2023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1CB5E-EB98-42EA-BE4C-5A1B8D292BF1}" type="datetime1">
              <a:rPr lang="en-US" smtClean="0"/>
              <a:t>6/16/2023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78E9F-3EC6-4A50-A800-69E9D226259A}" type="datetime1">
              <a:rPr lang="en-US" smtClean="0"/>
              <a:t>6/16/2023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A7720-F0A2-476F-A2A6-82239501A5F8}" type="datetime1">
              <a:rPr lang="en-US" smtClean="0"/>
              <a:t>6/16/2023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DF5EA-9A07-47EE-A62D-7DCADA4B3D7A}" type="datetime1">
              <a:rPr lang="en-US" smtClean="0"/>
              <a:t>6/16/2023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392FF2-0A5A-4BE3-A70C-D3C9C4AF6E7D}" type="datetime1">
              <a:rPr lang="en-US" smtClean="0"/>
              <a:t>6/16/2023</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26BF7-1634-48C6-8590-70D70B609D90}" type="datetime1">
              <a:rPr lang="en-US" smtClean="0"/>
              <a:t>6/16/2023</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DCB24-AC07-4739-99CA-F9216BBFE131}" type="datetime1">
              <a:rPr lang="en-US" smtClean="0"/>
              <a:t>6/16/2023</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9E667-57B4-41A4-A1B3-CD4207AA9B46}" type="datetime1">
              <a:rPr lang="en-US" smtClean="0"/>
              <a:t>6/16/2023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97FBA-FC12-4A60-862E-F88C81BE947F}" type="datetime1">
              <a:rPr lang="en-US" smtClean="0"/>
              <a:t>6/16/2023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7E814-F347-4B97-886E-B7639233134C}" type="datetime1">
              <a:rPr lang="en-US" smtClean="0"/>
              <a:t>6/16/2023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 name="Rectangle 23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ACBDC5A-4245-0313-6C1A-13923CB74A6E}"/>
              </a:ext>
            </a:extLst>
          </p:cNvPr>
          <p:cNvPicPr>
            <a:picLocks noChangeAspect="1"/>
          </p:cNvPicPr>
          <p:nvPr/>
        </p:nvPicPr>
        <p:blipFill>
          <a:blip r:embed="rId3"/>
          <a:stretch>
            <a:fillRect/>
          </a:stretch>
        </p:blipFill>
        <p:spPr>
          <a:xfrm>
            <a:off x="643467" y="2283968"/>
            <a:ext cx="10905066" cy="2290064"/>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88805D2-1A7C-5796-967A-7A049C815B4D}"/>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
        <p:nvSpPr>
          <p:cNvPr id="4" name="Footer Placeholder 3">
            <a:extLst>
              <a:ext uri="{FF2B5EF4-FFF2-40B4-BE49-F238E27FC236}">
                <a16:creationId xmlns:a16="http://schemas.microsoft.com/office/drawing/2014/main" id="{0E434F70-0B04-7656-0CDE-1B6E917B152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42297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72AA489-74C2-743A-259A-B0D22A075B52}"/>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AFFB999E-CFA8-2B96-1302-01DAADB639B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52154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89C2A4-A261-9CF9-C450-F10608529EDD}"/>
              </a:ext>
            </a:extLst>
          </p:cNvPr>
          <p:cNvPicPr>
            <a:picLocks noChangeAspect="1"/>
          </p:cNvPicPr>
          <p:nvPr/>
        </p:nvPicPr>
        <p:blipFill>
          <a:blip r:embed="rId2"/>
          <a:stretch>
            <a:fillRect/>
          </a:stretch>
        </p:blipFill>
        <p:spPr>
          <a:xfrm>
            <a:off x="1209099" y="643467"/>
            <a:ext cx="9773801" cy="5571066"/>
          </a:xfrm>
          <a:prstGeom prst="rect">
            <a:avLst/>
          </a:prstGeom>
        </p:spPr>
      </p:pic>
      <p:sp>
        <p:nvSpPr>
          <p:cNvPr id="4" name="Footer Placeholder 3">
            <a:extLst>
              <a:ext uri="{FF2B5EF4-FFF2-40B4-BE49-F238E27FC236}">
                <a16:creationId xmlns:a16="http://schemas.microsoft.com/office/drawing/2014/main" id="{6DC069F0-920D-C622-F91B-E4EC82237E3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5085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270EE7F-B171-9720-EB42-1BBBD82EE5A6}"/>
              </a:ext>
            </a:extLst>
          </p:cNvPr>
          <p:cNvPicPr>
            <a:picLocks noGrp="1" noChangeAspect="1"/>
          </p:cNvPicPr>
          <p:nvPr>
            <p:ph idx="1"/>
          </p:nvPr>
        </p:nvPicPr>
        <p:blipFill>
          <a:blip r:embed="rId2"/>
          <a:stretch>
            <a:fillRect/>
          </a:stretch>
        </p:blipFill>
        <p:spPr>
          <a:xfrm>
            <a:off x="643467" y="1520614"/>
            <a:ext cx="10905066" cy="3816772"/>
          </a:xfrm>
          <a:prstGeom prst="rect">
            <a:avLst/>
          </a:prstGeom>
        </p:spPr>
      </p:pic>
      <p:sp>
        <p:nvSpPr>
          <p:cNvPr id="4" name="Footer Placeholder 3">
            <a:extLst>
              <a:ext uri="{FF2B5EF4-FFF2-40B4-BE49-F238E27FC236}">
                <a16:creationId xmlns:a16="http://schemas.microsoft.com/office/drawing/2014/main" id="{E59F780F-5755-5480-388D-5140B96660E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187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6E24524-85BC-3DCD-FBB8-EC506B20C280}"/>
              </a:ext>
            </a:extLst>
          </p:cNvPr>
          <p:cNvPicPr>
            <a:picLocks noGrp="1" noChangeAspect="1"/>
          </p:cNvPicPr>
          <p:nvPr>
            <p:ph idx="1"/>
          </p:nvPr>
        </p:nvPicPr>
        <p:blipFill>
          <a:blip r:embed="rId2"/>
          <a:stretch>
            <a:fillRect/>
          </a:stretch>
        </p:blipFill>
        <p:spPr>
          <a:xfrm>
            <a:off x="937605" y="643467"/>
            <a:ext cx="10316790" cy="5571066"/>
          </a:xfrm>
          <a:prstGeom prst="rect">
            <a:avLst/>
          </a:prstGeom>
        </p:spPr>
      </p:pic>
      <p:sp>
        <p:nvSpPr>
          <p:cNvPr id="4" name="Footer Placeholder 3">
            <a:extLst>
              <a:ext uri="{FF2B5EF4-FFF2-40B4-BE49-F238E27FC236}">
                <a16:creationId xmlns:a16="http://schemas.microsoft.com/office/drawing/2014/main" id="{F6A66DB9-1D57-F329-C14C-E70A943C8D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64252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4367652-1510-C398-7584-DF10A45BD7FB}"/>
              </a:ext>
            </a:extLst>
          </p:cNvPr>
          <p:cNvPicPr>
            <a:picLocks noGrp="1" noChangeAspect="1"/>
          </p:cNvPicPr>
          <p:nvPr>
            <p:ph idx="1"/>
          </p:nvPr>
        </p:nvPicPr>
        <p:blipFill>
          <a:blip r:embed="rId2"/>
          <a:stretch>
            <a:fillRect/>
          </a:stretch>
        </p:blipFill>
        <p:spPr>
          <a:xfrm>
            <a:off x="643467" y="1656927"/>
            <a:ext cx="10905066" cy="3544146"/>
          </a:xfrm>
          <a:prstGeom prst="rect">
            <a:avLst/>
          </a:prstGeom>
        </p:spPr>
      </p:pic>
      <p:sp>
        <p:nvSpPr>
          <p:cNvPr id="4" name="Footer Placeholder 3">
            <a:extLst>
              <a:ext uri="{FF2B5EF4-FFF2-40B4-BE49-F238E27FC236}">
                <a16:creationId xmlns:a16="http://schemas.microsoft.com/office/drawing/2014/main" id="{A7909B7E-2AD1-74AD-0736-78F4D04431C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1972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6B766C7-2E48-36E4-6524-B79573292727}"/>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
        <p:nvSpPr>
          <p:cNvPr id="4" name="Footer Placeholder 3">
            <a:extLst>
              <a:ext uri="{FF2B5EF4-FFF2-40B4-BE49-F238E27FC236}">
                <a16:creationId xmlns:a16="http://schemas.microsoft.com/office/drawing/2014/main" id="{63AA8B79-8BDE-CE95-E652-1E1D6815E34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51983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00E1D3A-AC0D-4414-5374-A841F2ECC621}"/>
              </a:ext>
            </a:extLst>
          </p:cNvPr>
          <p:cNvPicPr>
            <a:picLocks noGrp="1" noChangeAspect="1"/>
          </p:cNvPicPr>
          <p:nvPr>
            <p:ph idx="1"/>
          </p:nvPr>
        </p:nvPicPr>
        <p:blipFill>
          <a:blip r:embed="rId2"/>
          <a:stretch>
            <a:fillRect/>
          </a:stretch>
        </p:blipFill>
        <p:spPr>
          <a:xfrm>
            <a:off x="643467" y="1697821"/>
            <a:ext cx="10905066" cy="3462358"/>
          </a:xfrm>
          <a:prstGeom prst="rect">
            <a:avLst/>
          </a:prstGeom>
        </p:spPr>
      </p:pic>
      <p:sp>
        <p:nvSpPr>
          <p:cNvPr id="4" name="Footer Placeholder 3">
            <a:extLst>
              <a:ext uri="{FF2B5EF4-FFF2-40B4-BE49-F238E27FC236}">
                <a16:creationId xmlns:a16="http://schemas.microsoft.com/office/drawing/2014/main" id="{06089E0E-67CA-6348-93EE-DA56A45263A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5821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6B2DC8-424D-A10B-9E65-8BBEA6209BCD}"/>
              </a:ext>
            </a:extLst>
          </p:cNvPr>
          <p:cNvPicPr>
            <a:picLocks noChangeAspect="1"/>
          </p:cNvPicPr>
          <p:nvPr/>
        </p:nvPicPr>
        <p:blipFill>
          <a:blip r:embed="rId2"/>
          <a:stretch>
            <a:fillRect/>
          </a:stretch>
        </p:blipFill>
        <p:spPr>
          <a:xfrm>
            <a:off x="984930" y="643467"/>
            <a:ext cx="10222139" cy="5571066"/>
          </a:xfrm>
          <a:prstGeom prst="rect">
            <a:avLst/>
          </a:prstGeom>
        </p:spPr>
      </p:pic>
      <p:sp>
        <p:nvSpPr>
          <p:cNvPr id="4" name="Footer Placeholder 3">
            <a:extLst>
              <a:ext uri="{FF2B5EF4-FFF2-40B4-BE49-F238E27FC236}">
                <a16:creationId xmlns:a16="http://schemas.microsoft.com/office/drawing/2014/main" id="{2274F3C5-24C0-3DA9-8F35-8ADAE251789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61307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2474D21-1C4F-9858-688D-1E06BEFBC816}"/>
              </a:ext>
            </a:extLst>
          </p:cNvPr>
          <p:cNvPicPr>
            <a:picLocks noGrp="1" noChangeAspect="1"/>
          </p:cNvPicPr>
          <p:nvPr>
            <p:ph idx="1"/>
          </p:nvPr>
        </p:nvPicPr>
        <p:blipFill>
          <a:blip r:embed="rId2"/>
          <a:stretch>
            <a:fillRect/>
          </a:stretch>
        </p:blipFill>
        <p:spPr>
          <a:xfrm>
            <a:off x="643467" y="1738715"/>
            <a:ext cx="10905066" cy="3380570"/>
          </a:xfrm>
          <a:prstGeom prst="rect">
            <a:avLst/>
          </a:prstGeom>
        </p:spPr>
      </p:pic>
      <p:sp>
        <p:nvSpPr>
          <p:cNvPr id="4" name="Footer Placeholder 3">
            <a:extLst>
              <a:ext uri="{FF2B5EF4-FFF2-40B4-BE49-F238E27FC236}">
                <a16:creationId xmlns:a16="http://schemas.microsoft.com/office/drawing/2014/main" id="{EF6D300B-9E76-9055-C1FB-87D958FD8A9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594981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77d2c9a-624e-4efe-8958-ee35a71c0d71}" enabled="0" method="" siteId="{677d2c9a-624e-4efe-8958-ee35a71c0d71}" removed="1"/>
</clbl:labelList>
</file>

<file path=docProps/app.xml><?xml version="1.0" encoding="utf-8"?>
<Properties xmlns="http://schemas.openxmlformats.org/officeDocument/2006/extended-properties" xmlns:vt="http://schemas.openxmlformats.org/officeDocument/2006/docPropsVTypes">
  <TotalTime>1880</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49</cp:revision>
  <dcterms:created xsi:type="dcterms:W3CDTF">2019-09-28T20:24:12Z</dcterms:created>
  <dcterms:modified xsi:type="dcterms:W3CDTF">2023-06-16T17:51:23Z</dcterms:modified>
</cp:coreProperties>
</file>