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4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3516B-6933-466C-BED4-8F28F542D5FC}" v="33" dt="2019-11-07T19:55:08.52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CCF43C2-CAB2-4B03-8254-BAC0152A338E}"/>
    <pc:docChg chg="custSel mod addSld delSld modSld">
      <pc:chgData name="Sarah Gothard" userId="0e53f415fda5f162" providerId="LiveId" clId="{1CCF43C2-CAB2-4B03-8254-BAC0152A338E}" dt="2019-11-07T19:55:12.033" v="65" actId="2696"/>
      <pc:docMkLst>
        <pc:docMk/>
      </pc:docMkLst>
      <pc:sldChg chg="addSp delSp modSp">
        <pc:chgData name="Sarah Gothard" userId="0e53f415fda5f162" providerId="LiveId" clId="{1CCF43C2-CAB2-4B03-8254-BAC0152A338E}" dt="2019-11-07T19:46:16.419" v="19" actId="26606"/>
        <pc:sldMkLst>
          <pc:docMk/>
          <pc:sldMk cId="617972892" sldId="256"/>
        </pc:sldMkLst>
        <pc:spChg chg="ord">
          <ac:chgData name="Sarah Gothard" userId="0e53f415fda5f162" providerId="LiveId" clId="{1CCF43C2-CAB2-4B03-8254-BAC0152A338E}" dt="2019-11-07T19:46:16.419" v="19" actId="26606"/>
          <ac:spMkLst>
            <pc:docMk/>
            <pc:sldMk cId="617972892" sldId="256"/>
            <ac:spMk id="4" creationId="{CBAC5164-CB9D-4B8D-A339-71620BE297C0}"/>
          </ac:spMkLst>
        </pc:spChg>
        <pc:spChg chg="del">
          <ac:chgData name="Sarah Gothard" userId="0e53f415fda5f162" providerId="LiveId" clId="{1CCF43C2-CAB2-4B03-8254-BAC0152A338E}" dt="2019-11-07T19:46:16.419" v="19" actId="26606"/>
          <ac:spMkLst>
            <pc:docMk/>
            <pc:sldMk cId="617972892" sldId="256"/>
            <ac:spMk id="31" creationId="{32BC26D8-82FB-445E-AA49-62A77D7C1EE0}"/>
          </ac:spMkLst>
        </pc:spChg>
        <pc:spChg chg="del">
          <ac:chgData name="Sarah Gothard" userId="0e53f415fda5f162" providerId="LiveId" clId="{1CCF43C2-CAB2-4B03-8254-BAC0152A338E}" dt="2019-11-07T19:46:16.419" v="19" actId="26606"/>
          <ac:spMkLst>
            <pc:docMk/>
            <pc:sldMk cId="617972892" sldId="256"/>
            <ac:spMk id="33" creationId="{CB44330D-EA18-4254-AA95-EB49948539B8}"/>
          </ac:spMkLst>
        </pc:spChg>
        <pc:spChg chg="add">
          <ac:chgData name="Sarah Gothard" userId="0e53f415fda5f162" providerId="LiveId" clId="{1CCF43C2-CAB2-4B03-8254-BAC0152A338E}" dt="2019-11-07T19:46:16.419" v="19" actId="26606"/>
          <ac:spMkLst>
            <pc:docMk/>
            <pc:sldMk cId="617972892" sldId="256"/>
            <ac:spMk id="38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46:16.419" v="19" actId="26606"/>
          <ac:spMkLst>
            <pc:docMk/>
            <pc:sldMk cId="617972892" sldId="256"/>
            <ac:spMk id="40" creationId="{CB44330D-EA18-4254-AA95-EB49948539B8}"/>
          </ac:spMkLst>
        </pc:spChg>
        <pc:picChg chg="del">
          <ac:chgData name="Sarah Gothard" userId="0e53f415fda5f162" providerId="LiveId" clId="{1CCF43C2-CAB2-4B03-8254-BAC0152A338E}" dt="2019-11-07T19:45:28.950" v="0" actId="478"/>
          <ac:picMkLst>
            <pc:docMk/>
            <pc:sldMk cId="617972892" sldId="256"/>
            <ac:picMk id="2" creationId="{E85A14AE-DC36-4BD5-A58B-1EEA0904F8D2}"/>
          </ac:picMkLst>
        </pc:picChg>
        <pc:picChg chg="add mod">
          <ac:chgData name="Sarah Gothard" userId="0e53f415fda5f162" providerId="LiveId" clId="{1CCF43C2-CAB2-4B03-8254-BAC0152A338E}" dt="2019-11-07T19:46:16.419" v="19" actId="26606"/>
          <ac:picMkLst>
            <pc:docMk/>
            <pc:sldMk cId="617972892" sldId="256"/>
            <ac:picMk id="3" creationId="{A7CEC7B1-D48F-4AE1-A52C-1206A1C4E899}"/>
          </ac:picMkLst>
        </pc:picChg>
      </pc:sldChg>
      <pc:sldChg chg="addSp delSp modSp">
        <pc:chgData name="Sarah Gothard" userId="0e53f415fda5f162" providerId="LiveId" clId="{1CCF43C2-CAB2-4B03-8254-BAC0152A338E}" dt="2019-11-07T19:47:54.708" v="21" actId="26606"/>
        <pc:sldMkLst>
          <pc:docMk/>
          <pc:sldMk cId="1365985354" sldId="257"/>
        </pc:sldMkLst>
        <pc:spChg chg="ord">
          <ac:chgData name="Sarah Gothard" userId="0e53f415fda5f162" providerId="LiveId" clId="{1CCF43C2-CAB2-4B03-8254-BAC0152A338E}" dt="2019-11-07T19:47:54.708" v="21" actId="26606"/>
          <ac:spMkLst>
            <pc:docMk/>
            <pc:sldMk cId="1365985354" sldId="257"/>
            <ac:spMk id="4" creationId="{F1A24578-963C-4A61-83C6-D17DD8E9C813}"/>
          </ac:spMkLst>
        </pc:spChg>
        <pc:spChg chg="del">
          <ac:chgData name="Sarah Gothard" userId="0e53f415fda5f162" providerId="LiveId" clId="{1CCF43C2-CAB2-4B03-8254-BAC0152A338E}" dt="2019-11-07T19:47:54.708" v="21" actId="26606"/>
          <ac:spMkLst>
            <pc:docMk/>
            <pc:sldMk cId="1365985354" sldId="257"/>
            <ac:spMk id="33" creationId="{32BC26D8-82FB-445E-AA49-62A77D7C1EE0}"/>
          </ac:spMkLst>
        </pc:spChg>
        <pc:spChg chg="del">
          <ac:chgData name="Sarah Gothard" userId="0e53f415fda5f162" providerId="LiveId" clId="{1CCF43C2-CAB2-4B03-8254-BAC0152A338E}" dt="2019-11-07T19:47:54.708" v="21" actId="26606"/>
          <ac:spMkLst>
            <pc:docMk/>
            <pc:sldMk cId="1365985354" sldId="257"/>
            <ac:spMk id="35" creationId="{CB44330D-EA18-4254-AA95-EB49948539B8}"/>
          </ac:spMkLst>
        </pc:spChg>
        <pc:spChg chg="add">
          <ac:chgData name="Sarah Gothard" userId="0e53f415fda5f162" providerId="LiveId" clId="{1CCF43C2-CAB2-4B03-8254-BAC0152A338E}" dt="2019-11-07T19:47:54.708" v="21" actId="26606"/>
          <ac:spMkLst>
            <pc:docMk/>
            <pc:sldMk cId="1365985354" sldId="257"/>
            <ac:spMk id="40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47:54.708" v="21" actId="26606"/>
          <ac:spMkLst>
            <pc:docMk/>
            <pc:sldMk cId="1365985354" sldId="257"/>
            <ac:spMk id="42" creationId="{CB44330D-EA18-4254-AA95-EB49948539B8}"/>
          </ac:spMkLst>
        </pc:spChg>
        <pc:picChg chg="del">
          <ac:chgData name="Sarah Gothard" userId="0e53f415fda5f162" providerId="LiveId" clId="{1CCF43C2-CAB2-4B03-8254-BAC0152A338E}" dt="2019-11-07T19:45:30.407" v="1" actId="478"/>
          <ac:picMkLst>
            <pc:docMk/>
            <pc:sldMk cId="1365985354" sldId="257"/>
            <ac:picMk id="2" creationId="{CDFCCDD7-B076-440F-8094-4F232CCE9123}"/>
          </ac:picMkLst>
        </pc:picChg>
        <pc:picChg chg="add mod">
          <ac:chgData name="Sarah Gothard" userId="0e53f415fda5f162" providerId="LiveId" clId="{1CCF43C2-CAB2-4B03-8254-BAC0152A338E}" dt="2019-11-07T19:47:54.708" v="21" actId="26606"/>
          <ac:picMkLst>
            <pc:docMk/>
            <pc:sldMk cId="1365985354" sldId="257"/>
            <ac:picMk id="3" creationId="{976655B1-976D-493D-99AC-EE94C6F1125C}"/>
          </ac:picMkLst>
        </pc:picChg>
      </pc:sldChg>
      <pc:sldChg chg="del">
        <pc:chgData name="Sarah Gothard" userId="0e53f415fda5f162" providerId="LiveId" clId="{1CCF43C2-CAB2-4B03-8254-BAC0152A338E}" dt="2019-11-07T19:45:32.887" v="2" actId="2696"/>
        <pc:sldMkLst>
          <pc:docMk/>
          <pc:sldMk cId="1723946564" sldId="258"/>
        </pc:sldMkLst>
      </pc:sldChg>
      <pc:sldChg chg="addSp delSp modSp add mod setBg delDesignElem">
        <pc:chgData name="Sarah Gothard" userId="0e53f415fda5f162" providerId="LiveId" clId="{1CCF43C2-CAB2-4B03-8254-BAC0152A338E}" dt="2019-11-07T19:52:28.894" v="48" actId="26606"/>
        <pc:sldMkLst>
          <pc:docMk/>
          <pc:sldMk cId="2322357796" sldId="258"/>
        </pc:sldMkLst>
        <pc:spChg chg="ord">
          <ac:chgData name="Sarah Gothard" userId="0e53f415fda5f162" providerId="LiveId" clId="{1CCF43C2-CAB2-4B03-8254-BAC0152A338E}" dt="2019-11-07T19:52:28.894" v="48" actId="26606"/>
          <ac:spMkLst>
            <pc:docMk/>
            <pc:sldMk cId="2322357796" sldId="258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2:28.894" v="48" actId="26606"/>
          <ac:spMkLst>
            <pc:docMk/>
            <pc:sldMk cId="2322357796" sldId="258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2:28.894" v="48" actId="26606"/>
          <ac:spMkLst>
            <pc:docMk/>
            <pc:sldMk cId="2322357796" sldId="258"/>
            <ac:spMk id="11" creationId="{CB44330D-EA18-4254-AA95-EB49948539B8}"/>
          </ac:spMkLst>
        </pc:spChg>
        <pc:spChg chg="del">
          <ac:chgData name="Sarah Gothard" userId="0e53f415fda5f162" providerId="LiveId" clId="{1CCF43C2-CAB2-4B03-8254-BAC0152A338E}" dt="2019-11-07T19:45:34.168" v="17"/>
          <ac:spMkLst>
            <pc:docMk/>
            <pc:sldMk cId="2322357796" sldId="258"/>
            <ac:spMk id="33" creationId="{32BC26D8-82FB-445E-AA49-62A77D7C1EE0}"/>
          </ac:spMkLst>
        </pc:spChg>
        <pc:spChg chg="del">
          <ac:chgData name="Sarah Gothard" userId="0e53f415fda5f162" providerId="LiveId" clId="{1CCF43C2-CAB2-4B03-8254-BAC0152A338E}" dt="2019-11-07T19:45:34.168" v="17"/>
          <ac:spMkLst>
            <pc:docMk/>
            <pc:sldMk cId="2322357796" sldId="258"/>
            <ac:spMk id="35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2:28.894" v="48" actId="26606"/>
          <ac:picMkLst>
            <pc:docMk/>
            <pc:sldMk cId="2322357796" sldId="258"/>
            <ac:picMk id="2" creationId="{9B1FFBDC-2D28-4627-B1ED-F2CB9A17FCBA}"/>
          </ac:picMkLst>
        </pc:picChg>
      </pc:sldChg>
      <pc:sldChg chg="del">
        <pc:chgData name="Sarah Gothard" userId="0e53f415fda5f162" providerId="LiveId" clId="{1CCF43C2-CAB2-4B03-8254-BAC0152A338E}" dt="2019-11-07T19:45:32.912" v="3" actId="2696"/>
        <pc:sldMkLst>
          <pc:docMk/>
          <pc:sldMk cId="3234697031" sldId="259"/>
        </pc:sldMkLst>
      </pc:sldChg>
      <pc:sldChg chg="addSp modSp add mod setBg">
        <pc:chgData name="Sarah Gothard" userId="0e53f415fda5f162" providerId="LiveId" clId="{1CCF43C2-CAB2-4B03-8254-BAC0152A338E}" dt="2019-11-07T19:55:09.603" v="63" actId="26606"/>
        <pc:sldMkLst>
          <pc:docMk/>
          <pc:sldMk cId="4026562980" sldId="259"/>
        </pc:sldMkLst>
        <pc:spChg chg="ord">
          <ac:chgData name="Sarah Gothard" userId="0e53f415fda5f162" providerId="LiveId" clId="{1CCF43C2-CAB2-4B03-8254-BAC0152A338E}" dt="2019-11-07T19:55:09.603" v="63" actId="26606"/>
          <ac:spMkLst>
            <pc:docMk/>
            <pc:sldMk cId="4026562980" sldId="259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5:09.603" v="63" actId="26606"/>
          <ac:spMkLst>
            <pc:docMk/>
            <pc:sldMk cId="4026562980" sldId="259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5:09.603" v="63" actId="26606"/>
          <ac:spMkLst>
            <pc:docMk/>
            <pc:sldMk cId="4026562980" sldId="259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5:09.603" v="63" actId="26606"/>
          <ac:picMkLst>
            <pc:docMk/>
            <pc:sldMk cId="4026562980" sldId="259"/>
            <ac:picMk id="2" creationId="{9C53EE4D-6986-4932-96B5-665A4058ADF2}"/>
          </ac:picMkLst>
        </pc:picChg>
      </pc:sldChg>
      <pc:sldChg chg="addSp modSp add mod setBg">
        <pc:chgData name="Sarah Gothard" userId="0e53f415fda5f162" providerId="LiveId" clId="{1CCF43C2-CAB2-4B03-8254-BAC0152A338E}" dt="2019-11-07T19:49:17.154" v="29" actId="26606"/>
        <pc:sldMkLst>
          <pc:docMk/>
          <pc:sldMk cId="57804271" sldId="260"/>
        </pc:sldMkLst>
        <pc:spChg chg="ord">
          <ac:chgData name="Sarah Gothard" userId="0e53f415fda5f162" providerId="LiveId" clId="{1CCF43C2-CAB2-4B03-8254-BAC0152A338E}" dt="2019-11-07T19:49:17.154" v="29" actId="26606"/>
          <ac:spMkLst>
            <pc:docMk/>
            <pc:sldMk cId="57804271" sldId="260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49:17.154" v="29" actId="26606"/>
          <ac:spMkLst>
            <pc:docMk/>
            <pc:sldMk cId="57804271" sldId="260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49:17.154" v="29" actId="26606"/>
          <ac:spMkLst>
            <pc:docMk/>
            <pc:sldMk cId="57804271" sldId="260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49:17.154" v="29" actId="26606"/>
          <ac:picMkLst>
            <pc:docMk/>
            <pc:sldMk cId="57804271" sldId="260"/>
            <ac:picMk id="2" creationId="{69281DB2-48B3-4BA8-B446-EAA4B3D313B7}"/>
          </ac:picMkLst>
        </pc:picChg>
      </pc:sldChg>
      <pc:sldChg chg="del">
        <pc:chgData name="Sarah Gothard" userId="0e53f415fda5f162" providerId="LiveId" clId="{1CCF43C2-CAB2-4B03-8254-BAC0152A338E}" dt="2019-11-07T19:45:32.955" v="8" actId="2696"/>
        <pc:sldMkLst>
          <pc:docMk/>
          <pc:sldMk cId="3785362250" sldId="260"/>
        </pc:sldMkLst>
      </pc:sldChg>
      <pc:sldChg chg="addSp modSp add mod setBg">
        <pc:chgData name="Sarah Gothard" userId="0e53f415fda5f162" providerId="LiveId" clId="{1CCF43C2-CAB2-4B03-8254-BAC0152A338E}" dt="2019-11-07T19:53:18.092" v="50" actId="26606"/>
        <pc:sldMkLst>
          <pc:docMk/>
          <pc:sldMk cId="213616323" sldId="261"/>
        </pc:sldMkLst>
        <pc:spChg chg="ord">
          <ac:chgData name="Sarah Gothard" userId="0e53f415fda5f162" providerId="LiveId" clId="{1CCF43C2-CAB2-4B03-8254-BAC0152A338E}" dt="2019-11-07T19:53:18.092" v="50" actId="26606"/>
          <ac:spMkLst>
            <pc:docMk/>
            <pc:sldMk cId="213616323" sldId="261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3:18.092" v="50" actId="26606"/>
          <ac:spMkLst>
            <pc:docMk/>
            <pc:sldMk cId="213616323" sldId="261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3:18.092" v="50" actId="26606"/>
          <ac:spMkLst>
            <pc:docMk/>
            <pc:sldMk cId="213616323" sldId="261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3:18.092" v="50" actId="26606"/>
          <ac:picMkLst>
            <pc:docMk/>
            <pc:sldMk cId="213616323" sldId="261"/>
            <ac:picMk id="2" creationId="{6043C37B-D684-42AE-B4CA-3CD3FC7FDB0A}"/>
          </ac:picMkLst>
        </pc:picChg>
      </pc:sldChg>
      <pc:sldChg chg="del">
        <pc:chgData name="Sarah Gothard" userId="0e53f415fda5f162" providerId="LiveId" clId="{1CCF43C2-CAB2-4B03-8254-BAC0152A338E}" dt="2019-11-07T19:45:32.931" v="5" actId="2696"/>
        <pc:sldMkLst>
          <pc:docMk/>
          <pc:sldMk cId="1202521785" sldId="261"/>
        </pc:sldMkLst>
      </pc:sldChg>
      <pc:sldChg chg="del">
        <pc:chgData name="Sarah Gothard" userId="0e53f415fda5f162" providerId="LiveId" clId="{1CCF43C2-CAB2-4B03-8254-BAC0152A338E}" dt="2019-11-07T19:45:32.941" v="6" actId="2696"/>
        <pc:sldMkLst>
          <pc:docMk/>
          <pc:sldMk cId="836610899" sldId="262"/>
        </pc:sldMkLst>
      </pc:sldChg>
      <pc:sldChg chg="addSp modSp add mod setBg">
        <pc:chgData name="Sarah Gothard" userId="0e53f415fda5f162" providerId="LiveId" clId="{1CCF43C2-CAB2-4B03-8254-BAC0152A338E}" dt="2019-11-07T19:55:05.786" v="61" actId="26606"/>
        <pc:sldMkLst>
          <pc:docMk/>
          <pc:sldMk cId="2732388578" sldId="262"/>
        </pc:sldMkLst>
        <pc:spChg chg="ord">
          <ac:chgData name="Sarah Gothard" userId="0e53f415fda5f162" providerId="LiveId" clId="{1CCF43C2-CAB2-4B03-8254-BAC0152A338E}" dt="2019-11-07T19:55:05.786" v="61" actId="26606"/>
          <ac:spMkLst>
            <pc:docMk/>
            <pc:sldMk cId="2732388578" sldId="262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5:05.786" v="61" actId="26606"/>
          <ac:spMkLst>
            <pc:docMk/>
            <pc:sldMk cId="2732388578" sldId="262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5:05.786" v="61" actId="26606"/>
          <ac:spMkLst>
            <pc:docMk/>
            <pc:sldMk cId="2732388578" sldId="262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5:05.786" v="61" actId="26606"/>
          <ac:picMkLst>
            <pc:docMk/>
            <pc:sldMk cId="2732388578" sldId="262"/>
            <ac:picMk id="2" creationId="{631526FD-D832-4BC2-B4EF-B48005BD6C1A}"/>
          </ac:picMkLst>
        </pc:picChg>
      </pc:sldChg>
      <pc:sldChg chg="addSp modSp add mod setBg">
        <pc:chgData name="Sarah Gothard" userId="0e53f415fda5f162" providerId="LiveId" clId="{1CCF43C2-CAB2-4B03-8254-BAC0152A338E}" dt="2019-11-07T19:50:33.211" v="36" actId="26606"/>
        <pc:sldMkLst>
          <pc:docMk/>
          <pc:sldMk cId="390575261" sldId="263"/>
        </pc:sldMkLst>
        <pc:spChg chg="ord">
          <ac:chgData name="Sarah Gothard" userId="0e53f415fda5f162" providerId="LiveId" clId="{1CCF43C2-CAB2-4B03-8254-BAC0152A338E}" dt="2019-11-07T19:50:33.211" v="36" actId="26606"/>
          <ac:spMkLst>
            <pc:docMk/>
            <pc:sldMk cId="390575261" sldId="263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0:33.211" v="36" actId="26606"/>
          <ac:spMkLst>
            <pc:docMk/>
            <pc:sldMk cId="390575261" sldId="263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0:33.211" v="36" actId="26606"/>
          <ac:spMkLst>
            <pc:docMk/>
            <pc:sldMk cId="390575261" sldId="263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0:33.211" v="36" actId="26606"/>
          <ac:picMkLst>
            <pc:docMk/>
            <pc:sldMk cId="390575261" sldId="263"/>
            <ac:picMk id="2" creationId="{CDCAE516-E5CC-457A-91EA-F31916691631}"/>
          </ac:picMkLst>
        </pc:picChg>
      </pc:sldChg>
      <pc:sldChg chg="del">
        <pc:chgData name="Sarah Gothard" userId="0e53f415fda5f162" providerId="LiveId" clId="{1CCF43C2-CAB2-4B03-8254-BAC0152A338E}" dt="2019-11-07T19:45:32.948" v="7" actId="2696"/>
        <pc:sldMkLst>
          <pc:docMk/>
          <pc:sldMk cId="3699962339" sldId="263"/>
        </pc:sldMkLst>
      </pc:sldChg>
      <pc:sldChg chg="addSp delSp modSp add mod setBg">
        <pc:chgData name="Sarah Gothard" userId="0e53f415fda5f162" providerId="LiveId" clId="{1CCF43C2-CAB2-4B03-8254-BAC0152A338E}" dt="2019-11-07T19:54:38.022" v="54" actId="26606"/>
        <pc:sldMkLst>
          <pc:docMk/>
          <pc:sldMk cId="1674984508" sldId="264"/>
        </pc:sldMkLst>
        <pc:spChg chg="ord">
          <ac:chgData name="Sarah Gothard" userId="0e53f415fda5f162" providerId="LiveId" clId="{1CCF43C2-CAB2-4B03-8254-BAC0152A338E}" dt="2019-11-07T19:54:38.022" v="54" actId="26606"/>
          <ac:spMkLst>
            <pc:docMk/>
            <pc:sldMk cId="1674984508" sldId="264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4:38.022" v="54" actId="26606"/>
          <ac:spMkLst>
            <pc:docMk/>
            <pc:sldMk cId="1674984508" sldId="264"/>
            <ac:spMk id="11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4:38.022" v="54" actId="26606"/>
          <ac:spMkLst>
            <pc:docMk/>
            <pc:sldMk cId="1674984508" sldId="264"/>
            <ac:spMk id="13" creationId="{CB44330D-EA18-4254-AA95-EB49948539B8}"/>
          </ac:spMkLst>
        </pc:spChg>
        <pc:picChg chg="add del">
          <ac:chgData name="Sarah Gothard" userId="0e53f415fda5f162" providerId="LiveId" clId="{1CCF43C2-CAB2-4B03-8254-BAC0152A338E}" dt="2019-11-07T19:51:42.116" v="44"/>
          <ac:picMkLst>
            <pc:docMk/>
            <pc:sldMk cId="1674984508" sldId="264"/>
            <ac:picMk id="2" creationId="{A95483C4-48BF-44B4-8431-10CE3669770C}"/>
          </ac:picMkLst>
        </pc:picChg>
        <pc:picChg chg="add del">
          <ac:chgData name="Sarah Gothard" userId="0e53f415fda5f162" providerId="LiveId" clId="{1CCF43C2-CAB2-4B03-8254-BAC0152A338E}" dt="2019-11-07T19:51:41.655" v="43"/>
          <ac:picMkLst>
            <pc:docMk/>
            <pc:sldMk cId="1674984508" sldId="264"/>
            <ac:picMk id="3" creationId="{0BC4C172-B459-42AB-83A5-E82D2931F140}"/>
          </ac:picMkLst>
        </pc:picChg>
        <pc:picChg chg="add del">
          <ac:chgData name="Sarah Gothard" userId="0e53f415fda5f162" providerId="LiveId" clId="{1CCF43C2-CAB2-4B03-8254-BAC0152A338E}" dt="2019-11-07T19:51:41.292" v="42"/>
          <ac:picMkLst>
            <pc:docMk/>
            <pc:sldMk cId="1674984508" sldId="264"/>
            <ac:picMk id="5" creationId="{E42ED776-3C9A-4102-9A91-7A37E5DEB7C3}"/>
          </ac:picMkLst>
        </pc:picChg>
        <pc:picChg chg="add mod">
          <ac:chgData name="Sarah Gothard" userId="0e53f415fda5f162" providerId="LiveId" clId="{1CCF43C2-CAB2-4B03-8254-BAC0152A338E}" dt="2019-11-07T19:54:38.022" v="54" actId="26606"/>
          <ac:picMkLst>
            <pc:docMk/>
            <pc:sldMk cId="1674984508" sldId="264"/>
            <ac:picMk id="6" creationId="{9AEA80C4-CE8F-41FB-B8E4-388690422DEE}"/>
          </ac:picMkLst>
        </pc:picChg>
      </pc:sldChg>
      <pc:sldChg chg="add del">
        <pc:chgData name="Sarah Gothard" userId="0e53f415fda5f162" providerId="LiveId" clId="{1CCF43C2-CAB2-4B03-8254-BAC0152A338E}" dt="2019-11-07T19:55:10.776" v="64" actId="2696"/>
        <pc:sldMkLst>
          <pc:docMk/>
          <pc:sldMk cId="2655228852" sldId="265"/>
        </pc:sldMkLst>
      </pc:sldChg>
      <pc:sldChg chg="del">
        <pc:chgData name="Sarah Gothard" userId="0e53f415fda5f162" providerId="LiveId" clId="{1CCF43C2-CAB2-4B03-8254-BAC0152A338E}" dt="2019-11-07T19:45:32.980" v="12" actId="2696"/>
        <pc:sldMkLst>
          <pc:docMk/>
          <pc:sldMk cId="2719580470" sldId="265"/>
        </pc:sldMkLst>
      </pc:sldChg>
      <pc:sldChg chg="del">
        <pc:chgData name="Sarah Gothard" userId="0e53f415fda5f162" providerId="LiveId" clId="{1CCF43C2-CAB2-4B03-8254-BAC0152A338E}" dt="2019-11-07T19:45:32.974" v="11" actId="2696"/>
        <pc:sldMkLst>
          <pc:docMk/>
          <pc:sldMk cId="41431975" sldId="266"/>
        </pc:sldMkLst>
      </pc:sldChg>
      <pc:sldChg chg="add del">
        <pc:chgData name="Sarah Gothard" userId="0e53f415fda5f162" providerId="LiveId" clId="{1CCF43C2-CAB2-4B03-8254-BAC0152A338E}" dt="2019-11-07T19:55:12.033" v="65" actId="2696"/>
        <pc:sldMkLst>
          <pc:docMk/>
          <pc:sldMk cId="3995311480" sldId="266"/>
        </pc:sldMkLst>
      </pc:sldChg>
      <pc:sldChg chg="del">
        <pc:chgData name="Sarah Gothard" userId="0e53f415fda5f162" providerId="LiveId" clId="{1CCF43C2-CAB2-4B03-8254-BAC0152A338E}" dt="2019-11-07T19:45:32.961" v="9" actId="2696"/>
        <pc:sldMkLst>
          <pc:docMk/>
          <pc:sldMk cId="1706925541" sldId="267"/>
        </pc:sldMkLst>
      </pc:sldChg>
      <pc:sldChg chg="addSp modSp add mod setBg">
        <pc:chgData name="Sarah Gothard" userId="0e53f415fda5f162" providerId="LiveId" clId="{1CCF43C2-CAB2-4B03-8254-BAC0152A338E}" dt="2019-11-07T19:54:03.493" v="52" actId="26606"/>
        <pc:sldMkLst>
          <pc:docMk/>
          <pc:sldMk cId="1825040005" sldId="267"/>
        </pc:sldMkLst>
        <pc:spChg chg="ord">
          <ac:chgData name="Sarah Gothard" userId="0e53f415fda5f162" providerId="LiveId" clId="{1CCF43C2-CAB2-4B03-8254-BAC0152A338E}" dt="2019-11-07T19:54:03.493" v="52" actId="26606"/>
          <ac:spMkLst>
            <pc:docMk/>
            <pc:sldMk cId="1825040005" sldId="267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4:03.493" v="52" actId="26606"/>
          <ac:spMkLst>
            <pc:docMk/>
            <pc:sldMk cId="1825040005" sldId="267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4:03.493" v="52" actId="26606"/>
          <ac:spMkLst>
            <pc:docMk/>
            <pc:sldMk cId="1825040005" sldId="267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4:03.493" v="52" actId="26606"/>
          <ac:picMkLst>
            <pc:docMk/>
            <pc:sldMk cId="1825040005" sldId="267"/>
            <ac:picMk id="2" creationId="{20DBACBF-FC40-4174-AD9E-BE05824362FC}"/>
          </ac:picMkLst>
        </pc:picChg>
      </pc:sldChg>
      <pc:sldChg chg="addSp modSp add mod setBg">
        <pc:chgData name="Sarah Gothard" userId="0e53f415fda5f162" providerId="LiveId" clId="{1CCF43C2-CAB2-4B03-8254-BAC0152A338E}" dt="2019-11-07T19:55:02.686" v="59" actId="26606"/>
        <pc:sldMkLst>
          <pc:docMk/>
          <pc:sldMk cId="12949102" sldId="268"/>
        </pc:sldMkLst>
        <pc:spChg chg="ord">
          <ac:chgData name="Sarah Gothard" userId="0e53f415fda5f162" providerId="LiveId" clId="{1CCF43C2-CAB2-4B03-8254-BAC0152A338E}" dt="2019-11-07T19:55:02.686" v="59" actId="26606"/>
          <ac:spMkLst>
            <pc:docMk/>
            <pc:sldMk cId="12949102" sldId="268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5:02.686" v="59" actId="26606"/>
          <ac:spMkLst>
            <pc:docMk/>
            <pc:sldMk cId="12949102" sldId="268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5:02.686" v="59" actId="26606"/>
          <ac:spMkLst>
            <pc:docMk/>
            <pc:sldMk cId="12949102" sldId="268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5:02.686" v="59" actId="26606"/>
          <ac:picMkLst>
            <pc:docMk/>
            <pc:sldMk cId="12949102" sldId="268"/>
            <ac:picMk id="2" creationId="{0A952A38-0B0F-4CD4-8ADB-B4667C362AB2}"/>
          </ac:picMkLst>
        </pc:picChg>
      </pc:sldChg>
      <pc:sldChg chg="del">
        <pc:chgData name="Sarah Gothard" userId="0e53f415fda5f162" providerId="LiveId" clId="{1CCF43C2-CAB2-4B03-8254-BAC0152A338E}" dt="2019-11-07T19:45:32.968" v="10" actId="2696"/>
        <pc:sldMkLst>
          <pc:docMk/>
          <pc:sldMk cId="2980794476" sldId="268"/>
        </pc:sldMkLst>
      </pc:sldChg>
      <pc:sldChg chg="del">
        <pc:chgData name="Sarah Gothard" userId="0e53f415fda5f162" providerId="LiveId" clId="{1CCF43C2-CAB2-4B03-8254-BAC0152A338E}" dt="2019-11-07T19:45:32.998" v="15" actId="2696"/>
        <pc:sldMkLst>
          <pc:docMk/>
          <pc:sldMk cId="133715887" sldId="269"/>
        </pc:sldMkLst>
      </pc:sldChg>
      <pc:sldChg chg="addSp modSp add mod setBg">
        <pc:chgData name="Sarah Gothard" userId="0e53f415fda5f162" providerId="LiveId" clId="{1CCF43C2-CAB2-4B03-8254-BAC0152A338E}" dt="2019-11-07T19:51:37.173" v="38" actId="26606"/>
        <pc:sldMkLst>
          <pc:docMk/>
          <pc:sldMk cId="3169205791" sldId="269"/>
        </pc:sldMkLst>
        <pc:spChg chg="ord">
          <ac:chgData name="Sarah Gothard" userId="0e53f415fda5f162" providerId="LiveId" clId="{1CCF43C2-CAB2-4B03-8254-BAC0152A338E}" dt="2019-11-07T19:51:37.173" v="38" actId="26606"/>
          <ac:spMkLst>
            <pc:docMk/>
            <pc:sldMk cId="3169205791" sldId="269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1:37.173" v="38" actId="26606"/>
          <ac:spMkLst>
            <pc:docMk/>
            <pc:sldMk cId="3169205791" sldId="269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1:37.173" v="38" actId="26606"/>
          <ac:spMkLst>
            <pc:docMk/>
            <pc:sldMk cId="3169205791" sldId="269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1:37.173" v="38" actId="26606"/>
          <ac:picMkLst>
            <pc:docMk/>
            <pc:sldMk cId="3169205791" sldId="269"/>
            <ac:picMk id="2" creationId="{F7E2EA1A-07C9-4B9E-B498-0BA7B21E9E34}"/>
          </ac:picMkLst>
        </pc:picChg>
      </pc:sldChg>
      <pc:sldChg chg="del">
        <pc:chgData name="Sarah Gothard" userId="0e53f415fda5f162" providerId="LiveId" clId="{1CCF43C2-CAB2-4B03-8254-BAC0152A338E}" dt="2019-11-07T19:45:32.993" v="14" actId="2696"/>
        <pc:sldMkLst>
          <pc:docMk/>
          <pc:sldMk cId="2709378298" sldId="270"/>
        </pc:sldMkLst>
      </pc:sldChg>
      <pc:sldChg chg="addSp modSp add mod setBg">
        <pc:chgData name="Sarah Gothard" userId="0e53f415fda5f162" providerId="LiveId" clId="{1CCF43C2-CAB2-4B03-8254-BAC0152A338E}" dt="2019-11-07T19:54:57.747" v="56" actId="26606"/>
        <pc:sldMkLst>
          <pc:docMk/>
          <pc:sldMk cId="3684229449" sldId="270"/>
        </pc:sldMkLst>
        <pc:spChg chg="ord">
          <ac:chgData name="Sarah Gothard" userId="0e53f415fda5f162" providerId="LiveId" clId="{1CCF43C2-CAB2-4B03-8254-BAC0152A338E}" dt="2019-11-07T19:54:57.747" v="56" actId="26606"/>
          <ac:spMkLst>
            <pc:docMk/>
            <pc:sldMk cId="3684229449" sldId="270"/>
            <ac:spMk id="4" creationId="{F1A24578-963C-4A61-83C6-D17DD8E9C813}"/>
          </ac:spMkLst>
        </pc:spChg>
        <pc:spChg chg="add">
          <ac:chgData name="Sarah Gothard" userId="0e53f415fda5f162" providerId="LiveId" clId="{1CCF43C2-CAB2-4B03-8254-BAC0152A338E}" dt="2019-11-07T19:54:57.747" v="56" actId="26606"/>
          <ac:spMkLst>
            <pc:docMk/>
            <pc:sldMk cId="3684229449" sldId="270"/>
            <ac:spMk id="9" creationId="{32BC26D8-82FB-445E-AA49-62A77D7C1EE0}"/>
          </ac:spMkLst>
        </pc:spChg>
        <pc:spChg chg="add">
          <ac:chgData name="Sarah Gothard" userId="0e53f415fda5f162" providerId="LiveId" clId="{1CCF43C2-CAB2-4B03-8254-BAC0152A338E}" dt="2019-11-07T19:54:57.747" v="56" actId="26606"/>
          <ac:spMkLst>
            <pc:docMk/>
            <pc:sldMk cId="3684229449" sldId="270"/>
            <ac:spMk id="11" creationId="{CB44330D-EA18-4254-AA95-EB49948539B8}"/>
          </ac:spMkLst>
        </pc:spChg>
        <pc:picChg chg="add mod">
          <ac:chgData name="Sarah Gothard" userId="0e53f415fda5f162" providerId="LiveId" clId="{1CCF43C2-CAB2-4B03-8254-BAC0152A338E}" dt="2019-11-07T19:54:57.747" v="56" actId="26606"/>
          <ac:picMkLst>
            <pc:docMk/>
            <pc:sldMk cId="3684229449" sldId="270"/>
            <ac:picMk id="2" creationId="{97E96881-DC67-4A57-B346-86E815334964}"/>
          </ac:picMkLst>
        </pc:picChg>
      </pc:sldChg>
      <pc:sldChg chg="del">
        <pc:chgData name="Sarah Gothard" userId="0e53f415fda5f162" providerId="LiveId" clId="{1CCF43C2-CAB2-4B03-8254-BAC0152A338E}" dt="2019-11-07T19:45:32.923" v="4" actId="2696"/>
        <pc:sldMkLst>
          <pc:docMk/>
          <pc:sldMk cId="2233920959" sldId="271"/>
        </pc:sldMkLst>
      </pc:sldChg>
      <pc:sldChg chg="add del">
        <pc:chgData name="Sarah Gothard" userId="0e53f415fda5f162" providerId="LiveId" clId="{1CCF43C2-CAB2-4B03-8254-BAC0152A338E}" dt="2019-11-07T19:54:59.531" v="57" actId="2696"/>
        <pc:sldMkLst>
          <pc:docMk/>
          <pc:sldMk cId="3408179753" sldId="271"/>
        </pc:sldMkLst>
      </pc:sldChg>
      <pc:sldChg chg="del">
        <pc:chgData name="Sarah Gothard" userId="0e53f415fda5f162" providerId="LiveId" clId="{1CCF43C2-CAB2-4B03-8254-BAC0152A338E}" dt="2019-11-07T19:45:32.986" v="13" actId="2696"/>
        <pc:sldMkLst>
          <pc:docMk/>
          <pc:sldMk cId="2201953578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CEC7B1-D48F-4AE1-A52C-1206A1C4E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A952A38-0B0F-4CD4-8ADB-B4667C362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949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E2EA1A-07C9-4B9E-B498-0BA7B21E9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69205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EA80C4-CE8F-41FB-B8E4-388690422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74984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E96881-DC67-4A57-B346-86E815334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8422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6655B1-976D-493D-99AC-EE94C6F1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25416"/>
            <a:ext cx="10905066" cy="52071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598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1FFBDC-2D28-4627-B1ED-F2CB9A17F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235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C53EE4D-6986-4932-96B5-665A4058A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26562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281DB2-48B3-4BA8-B446-EAA4B3D31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25416"/>
            <a:ext cx="10905066" cy="52071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7804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43C37B-D684-42AE-B4CA-3CD3FC7FD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361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1526FD-D832-4BC2-B4EF-B48005BD6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32388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CAE516-E5CC-457A-91EA-F31916691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11785"/>
            <a:ext cx="10905066" cy="52344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0575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DBACBF-FC40-4174-AD9E-BE0582436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25040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2019-11-07T19:55:09Z</dcterms:created>
  <dcterms:modified xsi:type="dcterms:W3CDTF">2019-11-07T19:55:13Z</dcterms:modified>
</cp:coreProperties>
</file>