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8" r:id="rId5"/>
    <p:sldId id="261" r:id="rId6"/>
    <p:sldId id="262" r:id="rId7"/>
    <p:sldId id="263" r:id="rId8"/>
    <p:sldId id="264" r:id="rId9"/>
    <p:sldId id="269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06CBB-7958-4C3C-A424-AD7E2582754C}" v="8" dt="2019-10-02T22:24:45.47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5306CBB-7958-4C3C-A424-AD7E2582754C}"/>
    <pc:docChg chg="undo custSel mod addSld delSld modSld">
      <pc:chgData name="Sarah Gothard" userId="0e53f415fda5f162" providerId="LiveId" clId="{75306CBB-7958-4C3C-A424-AD7E2582754C}" dt="2019-10-02T22:25:05.072" v="41" actId="2696"/>
      <pc:docMkLst>
        <pc:docMk/>
      </pc:docMkLst>
      <pc:sldChg chg="addSp modSp mod setBg">
        <pc:chgData name="Sarah Gothard" userId="0e53f415fda5f162" providerId="LiveId" clId="{75306CBB-7958-4C3C-A424-AD7E2582754C}" dt="2019-10-02T21:15:11.610" v="0" actId="26606"/>
        <pc:sldMkLst>
          <pc:docMk/>
          <pc:sldMk cId="2211167003" sldId="257"/>
        </pc:sldMkLst>
        <pc:spChg chg="mod ord">
          <ac:chgData name="Sarah Gothard" userId="0e53f415fda5f162" providerId="LiveId" clId="{75306CBB-7958-4C3C-A424-AD7E2582754C}" dt="2019-10-02T21:15:11.610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75306CBB-7958-4C3C-A424-AD7E2582754C}" dt="2019-10-02T21:15:11.610" v="0" actId="26606"/>
          <ac:spMkLst>
            <pc:docMk/>
            <pc:sldMk cId="2211167003" sldId="257"/>
            <ac:spMk id="10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1:15:11.610" v="0" actId="26606"/>
          <ac:spMkLst>
            <pc:docMk/>
            <pc:sldMk cId="2211167003" sldId="257"/>
            <ac:spMk id="12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1:15:11.610" v="0" actId="26606"/>
          <ac:picMkLst>
            <pc:docMk/>
            <pc:sldMk cId="2211167003" sldId="257"/>
            <ac:picMk id="2" creationId="{823049A0-8D6F-44C1-BDA1-DD8153485D05}"/>
          </ac:picMkLst>
        </pc:picChg>
      </pc:sldChg>
      <pc:sldChg chg="addSp modSp mod setBg">
        <pc:chgData name="Sarah Gothard" userId="0e53f415fda5f162" providerId="LiveId" clId="{75306CBB-7958-4C3C-A424-AD7E2582754C}" dt="2019-10-02T21:15:13.807" v="1" actId="26606"/>
        <pc:sldMkLst>
          <pc:docMk/>
          <pc:sldMk cId="507059950" sldId="258"/>
        </pc:sldMkLst>
        <pc:spChg chg="mod ord">
          <ac:chgData name="Sarah Gothard" userId="0e53f415fda5f162" providerId="LiveId" clId="{75306CBB-7958-4C3C-A424-AD7E2582754C}" dt="2019-10-02T21:15:13.807" v="1" actId="26606"/>
          <ac:spMkLst>
            <pc:docMk/>
            <pc:sldMk cId="507059950" sldId="258"/>
            <ac:spMk id="2" creationId="{48E725F5-E278-4A98-B157-254D1154F085}"/>
          </ac:spMkLst>
        </pc:spChg>
        <pc:spChg chg="add">
          <ac:chgData name="Sarah Gothard" userId="0e53f415fda5f162" providerId="LiveId" clId="{75306CBB-7958-4C3C-A424-AD7E2582754C}" dt="2019-10-02T21:15:13.807" v="1" actId="26606"/>
          <ac:spMkLst>
            <pc:docMk/>
            <pc:sldMk cId="507059950" sldId="258"/>
            <ac:spMk id="8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1:15:13.807" v="1" actId="26606"/>
          <ac:spMkLst>
            <pc:docMk/>
            <pc:sldMk cId="507059950" sldId="258"/>
            <ac:spMk id="10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1:15:13.807" v="1" actId="26606"/>
          <ac:picMkLst>
            <pc:docMk/>
            <pc:sldMk cId="507059950" sldId="258"/>
            <ac:picMk id="3" creationId="{8305E9E3-5E41-4D2A-8EB1-078D0663A1E6}"/>
          </ac:picMkLst>
        </pc:picChg>
      </pc:sldChg>
      <pc:sldChg chg="addSp modSp mod setBg">
        <pc:chgData name="Sarah Gothard" userId="0e53f415fda5f162" providerId="LiveId" clId="{75306CBB-7958-4C3C-A424-AD7E2582754C}" dt="2019-10-02T21:15:16.327" v="2" actId="26606"/>
        <pc:sldMkLst>
          <pc:docMk/>
          <pc:sldMk cId="3236853578" sldId="259"/>
        </pc:sldMkLst>
        <pc:spChg chg="mod ord">
          <ac:chgData name="Sarah Gothard" userId="0e53f415fda5f162" providerId="LiveId" clId="{75306CBB-7958-4C3C-A424-AD7E2582754C}" dt="2019-10-02T21:15:16.327" v="2" actId="26606"/>
          <ac:spMkLst>
            <pc:docMk/>
            <pc:sldMk cId="3236853578" sldId="259"/>
            <ac:spMk id="2" creationId="{8AA40DEC-E452-4191-A773-4BB76FD2C5CB}"/>
          </ac:spMkLst>
        </pc:spChg>
        <pc:spChg chg="add">
          <ac:chgData name="Sarah Gothard" userId="0e53f415fda5f162" providerId="LiveId" clId="{75306CBB-7958-4C3C-A424-AD7E2582754C}" dt="2019-10-02T21:15:16.327" v="2" actId="26606"/>
          <ac:spMkLst>
            <pc:docMk/>
            <pc:sldMk cId="3236853578" sldId="259"/>
            <ac:spMk id="8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1:15:16.327" v="2" actId="26606"/>
          <ac:spMkLst>
            <pc:docMk/>
            <pc:sldMk cId="3236853578" sldId="259"/>
            <ac:spMk id="10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1:15:16.327" v="2" actId="26606"/>
          <ac:picMkLst>
            <pc:docMk/>
            <pc:sldMk cId="3236853578" sldId="259"/>
            <ac:picMk id="3" creationId="{6B74B803-5638-4C31-9628-1FE39E18FE01}"/>
          </ac:picMkLst>
        </pc:picChg>
      </pc:sldChg>
      <pc:sldChg chg="addSp delSp modSp del mod setBg setClrOvrMap">
        <pc:chgData name="Sarah Gothard" userId="0e53f415fda5f162" providerId="LiveId" clId="{75306CBB-7958-4C3C-A424-AD7E2582754C}" dt="2019-10-02T22:23:10.261" v="19" actId="2696"/>
        <pc:sldMkLst>
          <pc:docMk/>
          <pc:sldMk cId="1294927494" sldId="260"/>
        </pc:sldMkLst>
        <pc:spChg chg="mod ord">
          <ac:chgData name="Sarah Gothard" userId="0e53f415fda5f162" providerId="LiveId" clId="{75306CBB-7958-4C3C-A424-AD7E2582754C}" dt="2019-10-02T21:15:21.319" v="4" actId="26606"/>
          <ac:spMkLst>
            <pc:docMk/>
            <pc:sldMk cId="1294927494" sldId="260"/>
            <ac:spMk id="2" creationId="{F4F2AE18-D807-445A-A934-DBB2FEAC3169}"/>
          </ac:spMkLst>
        </pc:spChg>
        <pc:spChg chg="add del">
          <ac:chgData name="Sarah Gothard" userId="0e53f415fda5f162" providerId="LiveId" clId="{75306CBB-7958-4C3C-A424-AD7E2582754C}" dt="2019-10-02T21:15:21.319" v="4" actId="26606"/>
          <ac:spMkLst>
            <pc:docMk/>
            <pc:sldMk cId="1294927494" sldId="260"/>
            <ac:spMk id="11" creationId="{ACA3AF8D-9F64-4840-B3FF-E1827FAB4E46}"/>
          </ac:spMkLst>
        </pc:spChg>
        <pc:spChg chg="add del">
          <ac:chgData name="Sarah Gothard" userId="0e53f415fda5f162" providerId="LiveId" clId="{75306CBB-7958-4C3C-A424-AD7E2582754C}" dt="2019-10-02T21:15:21.319" v="4" actId="26606"/>
          <ac:spMkLst>
            <pc:docMk/>
            <pc:sldMk cId="1294927494" sldId="260"/>
            <ac:spMk id="13" creationId="{E73529FF-7E95-4F8E-9A3C-AC3BB5A8CDB1}"/>
          </ac:spMkLst>
        </pc:spChg>
        <pc:spChg chg="add del">
          <ac:chgData name="Sarah Gothard" userId="0e53f415fda5f162" providerId="LiveId" clId="{75306CBB-7958-4C3C-A424-AD7E2582754C}" dt="2019-10-02T21:15:21.319" v="4" actId="26606"/>
          <ac:spMkLst>
            <pc:docMk/>
            <pc:sldMk cId="1294927494" sldId="260"/>
            <ac:spMk id="15" creationId="{D0220781-FF2B-4601-BC6C-A265696B495B}"/>
          </ac:spMkLst>
        </pc:spChg>
        <pc:spChg chg="add del">
          <ac:chgData name="Sarah Gothard" userId="0e53f415fda5f162" providerId="LiveId" clId="{75306CBB-7958-4C3C-A424-AD7E2582754C}" dt="2019-10-02T21:15:21.319" v="4" actId="26606"/>
          <ac:spMkLst>
            <pc:docMk/>
            <pc:sldMk cId="1294927494" sldId="260"/>
            <ac:spMk id="17" creationId="{982B4389-7BDE-4887-86D9-F56DCE70BDCA}"/>
          </ac:spMkLst>
        </pc:spChg>
        <pc:spChg chg="add del">
          <ac:chgData name="Sarah Gothard" userId="0e53f415fda5f162" providerId="LiveId" clId="{75306CBB-7958-4C3C-A424-AD7E2582754C}" dt="2019-10-02T21:15:21.319" v="4" actId="26606"/>
          <ac:spMkLst>
            <pc:docMk/>
            <pc:sldMk cId="1294927494" sldId="260"/>
            <ac:spMk id="19" creationId="{4FD9A70F-49ED-4A20-81E7-37B1D50776A1}"/>
          </ac:spMkLst>
        </pc:spChg>
        <pc:spChg chg="add del">
          <ac:chgData name="Sarah Gothard" userId="0e53f415fda5f162" providerId="LiveId" clId="{75306CBB-7958-4C3C-A424-AD7E2582754C}" dt="2019-10-02T21:15:21.319" v="4" actId="26606"/>
          <ac:spMkLst>
            <pc:docMk/>
            <pc:sldMk cId="1294927494" sldId="260"/>
            <ac:spMk id="21" creationId="{A57E9342-5FA5-4394-81C2-F3698A05B09D}"/>
          </ac:spMkLst>
        </pc:spChg>
        <pc:spChg chg="add del">
          <ac:chgData name="Sarah Gothard" userId="0e53f415fda5f162" providerId="LiveId" clId="{75306CBB-7958-4C3C-A424-AD7E2582754C}" dt="2019-10-02T21:15:21.319" v="4" actId="26606"/>
          <ac:spMkLst>
            <pc:docMk/>
            <pc:sldMk cId="1294927494" sldId="260"/>
            <ac:spMk id="23" creationId="{E0D2C31D-4953-4132-BE1E-E40414699A2A}"/>
          </ac:spMkLst>
        </pc:spChg>
        <pc:picChg chg="del mod">
          <ac:chgData name="Sarah Gothard" userId="0e53f415fda5f162" providerId="LiveId" clId="{75306CBB-7958-4C3C-A424-AD7E2582754C}" dt="2019-10-02T22:22:37.136" v="10"/>
          <ac:picMkLst>
            <pc:docMk/>
            <pc:sldMk cId="1294927494" sldId="260"/>
            <ac:picMk id="5" creationId="{6EAE80A6-EFB4-4A3D-9CCF-C1E842CBA5A5}"/>
          </ac:picMkLst>
        </pc:picChg>
        <pc:picChg chg="del mod">
          <ac:chgData name="Sarah Gothard" userId="0e53f415fda5f162" providerId="LiveId" clId="{75306CBB-7958-4C3C-A424-AD7E2582754C}" dt="2019-10-02T22:22:53.217" v="15"/>
          <ac:picMkLst>
            <pc:docMk/>
            <pc:sldMk cId="1294927494" sldId="260"/>
            <ac:picMk id="6" creationId="{E2367A03-261B-4F86-A57F-2E1CB142FA60}"/>
          </ac:picMkLst>
        </pc:picChg>
      </pc:sldChg>
      <pc:sldChg chg="addSp delSp modSp mod setBg">
        <pc:chgData name="Sarah Gothard" userId="0e53f415fda5f162" providerId="LiveId" clId="{75306CBB-7958-4C3C-A424-AD7E2582754C}" dt="2019-10-02T22:23:44.763" v="25" actId="26606"/>
        <pc:sldMkLst>
          <pc:docMk/>
          <pc:sldMk cId="4037821192" sldId="261"/>
        </pc:sldMkLst>
        <pc:spChg chg="mod ord">
          <ac:chgData name="Sarah Gothard" userId="0e53f415fda5f162" providerId="LiveId" clId="{75306CBB-7958-4C3C-A424-AD7E2582754C}" dt="2019-10-02T22:23:44.763" v="25" actId="26606"/>
          <ac:spMkLst>
            <pc:docMk/>
            <pc:sldMk cId="4037821192" sldId="261"/>
            <ac:spMk id="2" creationId="{67020A10-38D7-468E-B530-FE610A8324D0}"/>
          </ac:spMkLst>
        </pc:spChg>
        <pc:spChg chg="add del">
          <ac:chgData name="Sarah Gothard" userId="0e53f415fda5f162" providerId="LiveId" clId="{75306CBB-7958-4C3C-A424-AD7E2582754C}" dt="2019-10-02T22:23:31.700" v="21" actId="26606"/>
          <ac:spMkLst>
            <pc:docMk/>
            <pc:sldMk cId="4037821192" sldId="261"/>
            <ac:spMk id="9" creationId="{96F4A75A-AE6E-48E5-8C9B-62D0A953E31B}"/>
          </ac:spMkLst>
        </pc:spChg>
        <pc:spChg chg="add del">
          <ac:chgData name="Sarah Gothard" userId="0e53f415fda5f162" providerId="LiveId" clId="{75306CBB-7958-4C3C-A424-AD7E2582754C}" dt="2019-10-02T22:23:31.700" v="21" actId="26606"/>
          <ac:spMkLst>
            <pc:docMk/>
            <pc:sldMk cId="4037821192" sldId="261"/>
            <ac:spMk id="11" creationId="{5FE0DFF3-0858-4641-9E40-6BE7ACCC4F0D}"/>
          </ac:spMkLst>
        </pc:spChg>
        <pc:spChg chg="add del">
          <ac:chgData name="Sarah Gothard" userId="0e53f415fda5f162" providerId="LiveId" clId="{75306CBB-7958-4C3C-A424-AD7E2582754C}" dt="2019-10-02T22:23:44.763" v="25" actId="26606"/>
          <ac:spMkLst>
            <pc:docMk/>
            <pc:sldMk cId="4037821192" sldId="261"/>
            <ac:spMk id="13" creationId="{1297B3EE-4207-4F48-AE4A-78CA67188AF7}"/>
          </ac:spMkLst>
        </pc:spChg>
        <pc:spChg chg="add del">
          <ac:chgData name="Sarah Gothard" userId="0e53f415fda5f162" providerId="LiveId" clId="{75306CBB-7958-4C3C-A424-AD7E2582754C}" dt="2019-10-02T22:23:44.763" v="25" actId="26606"/>
          <ac:spMkLst>
            <pc:docMk/>
            <pc:sldMk cId="4037821192" sldId="261"/>
            <ac:spMk id="14" creationId="{8F0030D9-4988-46AF-ACFC-C21F15B16FBA}"/>
          </ac:spMkLst>
        </pc:spChg>
        <pc:spChg chg="add del">
          <ac:chgData name="Sarah Gothard" userId="0e53f415fda5f162" providerId="LiveId" clId="{75306CBB-7958-4C3C-A424-AD7E2582754C}" dt="2019-10-02T22:23:44.708" v="24" actId="26606"/>
          <ac:spMkLst>
            <pc:docMk/>
            <pc:sldMk cId="4037821192" sldId="261"/>
            <ac:spMk id="19" creationId="{1297B3EE-4207-4F48-AE4A-78CA67188AF7}"/>
          </ac:spMkLst>
        </pc:spChg>
        <pc:spChg chg="add del">
          <ac:chgData name="Sarah Gothard" userId="0e53f415fda5f162" providerId="LiveId" clId="{75306CBB-7958-4C3C-A424-AD7E2582754C}" dt="2019-10-02T22:23:44.708" v="24" actId="26606"/>
          <ac:spMkLst>
            <pc:docMk/>
            <pc:sldMk cId="4037821192" sldId="261"/>
            <ac:spMk id="21" creationId="{8F0030D9-4988-46AF-ACFC-C21F15B16FBA}"/>
          </ac:spMkLst>
        </pc:spChg>
        <pc:spChg chg="add">
          <ac:chgData name="Sarah Gothard" userId="0e53f415fda5f162" providerId="LiveId" clId="{75306CBB-7958-4C3C-A424-AD7E2582754C}" dt="2019-10-02T22:23:44.763" v="25" actId="26606"/>
          <ac:spMkLst>
            <pc:docMk/>
            <pc:sldMk cId="4037821192" sldId="261"/>
            <ac:spMk id="23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2:23:44.763" v="25" actId="26606"/>
          <ac:spMkLst>
            <pc:docMk/>
            <pc:sldMk cId="4037821192" sldId="261"/>
            <ac:spMk id="24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2:23:44.763" v="25" actId="26606"/>
          <ac:picMkLst>
            <pc:docMk/>
            <pc:sldMk cId="4037821192" sldId="261"/>
            <ac:picMk id="4" creationId="{D6E4DAD7-5D2E-4943-B0C0-012549B67927}"/>
          </ac:picMkLst>
        </pc:picChg>
      </pc:sldChg>
      <pc:sldChg chg="addSp modSp mod setBg">
        <pc:chgData name="Sarah Gothard" userId="0e53f415fda5f162" providerId="LiveId" clId="{75306CBB-7958-4C3C-A424-AD7E2582754C}" dt="2019-10-02T22:23:51.944" v="26" actId="26606"/>
        <pc:sldMkLst>
          <pc:docMk/>
          <pc:sldMk cId="1494124272" sldId="262"/>
        </pc:sldMkLst>
        <pc:spChg chg="mod ord">
          <ac:chgData name="Sarah Gothard" userId="0e53f415fda5f162" providerId="LiveId" clId="{75306CBB-7958-4C3C-A424-AD7E2582754C}" dt="2019-10-02T22:23:51.944" v="26" actId="26606"/>
          <ac:spMkLst>
            <pc:docMk/>
            <pc:sldMk cId="1494124272" sldId="262"/>
            <ac:spMk id="2" creationId="{32B7A987-3C12-4D84-BBF9-D2CE0F281A1F}"/>
          </ac:spMkLst>
        </pc:spChg>
        <pc:spChg chg="add">
          <ac:chgData name="Sarah Gothard" userId="0e53f415fda5f162" providerId="LiveId" clId="{75306CBB-7958-4C3C-A424-AD7E2582754C}" dt="2019-10-02T22:23:51.944" v="26" actId="26606"/>
          <ac:spMkLst>
            <pc:docMk/>
            <pc:sldMk cId="1494124272" sldId="262"/>
            <ac:spMk id="9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2:23:51.944" v="26" actId="26606"/>
          <ac:spMkLst>
            <pc:docMk/>
            <pc:sldMk cId="1494124272" sldId="262"/>
            <ac:spMk id="11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2:23:51.944" v="26" actId="26606"/>
          <ac:picMkLst>
            <pc:docMk/>
            <pc:sldMk cId="1494124272" sldId="262"/>
            <ac:picMk id="4" creationId="{1A65573A-7F31-49EF-8A96-BB7936B19291}"/>
          </ac:picMkLst>
        </pc:picChg>
      </pc:sldChg>
      <pc:sldChg chg="addSp modSp mod setBg">
        <pc:chgData name="Sarah Gothard" userId="0e53f415fda5f162" providerId="LiveId" clId="{75306CBB-7958-4C3C-A424-AD7E2582754C}" dt="2019-10-02T22:23:56.645" v="27" actId="26606"/>
        <pc:sldMkLst>
          <pc:docMk/>
          <pc:sldMk cId="4184081098" sldId="263"/>
        </pc:sldMkLst>
        <pc:spChg chg="mod ord">
          <ac:chgData name="Sarah Gothard" userId="0e53f415fda5f162" providerId="LiveId" clId="{75306CBB-7958-4C3C-A424-AD7E2582754C}" dt="2019-10-02T22:23:56.645" v="27" actId="26606"/>
          <ac:spMkLst>
            <pc:docMk/>
            <pc:sldMk cId="4184081098" sldId="263"/>
            <ac:spMk id="2" creationId="{D305049D-B128-4F18-B649-66707D90D629}"/>
          </ac:spMkLst>
        </pc:spChg>
        <pc:spChg chg="add">
          <ac:chgData name="Sarah Gothard" userId="0e53f415fda5f162" providerId="LiveId" clId="{75306CBB-7958-4C3C-A424-AD7E2582754C}" dt="2019-10-02T22:23:56.645" v="27" actId="26606"/>
          <ac:spMkLst>
            <pc:docMk/>
            <pc:sldMk cId="4184081098" sldId="263"/>
            <ac:spMk id="9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2:23:56.645" v="27" actId="26606"/>
          <ac:spMkLst>
            <pc:docMk/>
            <pc:sldMk cId="4184081098" sldId="263"/>
            <ac:spMk id="11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2:23:56.645" v="27" actId="26606"/>
          <ac:picMkLst>
            <pc:docMk/>
            <pc:sldMk cId="4184081098" sldId="263"/>
            <ac:picMk id="4" creationId="{16DE07DE-4D16-4305-933C-4447853AFD63}"/>
          </ac:picMkLst>
        </pc:picChg>
      </pc:sldChg>
      <pc:sldChg chg="addSp modSp mod setBg">
        <pc:chgData name="Sarah Gothard" userId="0e53f415fda5f162" providerId="LiveId" clId="{75306CBB-7958-4C3C-A424-AD7E2582754C}" dt="2019-10-02T22:24:00.961" v="28" actId="26606"/>
        <pc:sldMkLst>
          <pc:docMk/>
          <pc:sldMk cId="3254441563" sldId="264"/>
        </pc:sldMkLst>
        <pc:spChg chg="mod ord">
          <ac:chgData name="Sarah Gothard" userId="0e53f415fda5f162" providerId="LiveId" clId="{75306CBB-7958-4C3C-A424-AD7E2582754C}" dt="2019-10-02T22:24:00.961" v="28" actId="26606"/>
          <ac:spMkLst>
            <pc:docMk/>
            <pc:sldMk cId="3254441563" sldId="264"/>
            <ac:spMk id="2" creationId="{9F7FF767-48BC-4C5B-A61F-3837BDF6A75A}"/>
          </ac:spMkLst>
        </pc:spChg>
        <pc:spChg chg="add">
          <ac:chgData name="Sarah Gothard" userId="0e53f415fda5f162" providerId="LiveId" clId="{75306CBB-7958-4C3C-A424-AD7E2582754C}" dt="2019-10-02T22:24:00.961" v="28" actId="26606"/>
          <ac:spMkLst>
            <pc:docMk/>
            <pc:sldMk cId="3254441563" sldId="264"/>
            <ac:spMk id="9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2:24:00.961" v="28" actId="26606"/>
          <ac:spMkLst>
            <pc:docMk/>
            <pc:sldMk cId="3254441563" sldId="264"/>
            <ac:spMk id="11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2:24:00.961" v="28" actId="26606"/>
          <ac:picMkLst>
            <pc:docMk/>
            <pc:sldMk cId="3254441563" sldId="264"/>
            <ac:picMk id="4" creationId="{A4AA1064-96FD-4673-8E91-88A89F9D2047}"/>
          </ac:picMkLst>
        </pc:picChg>
      </pc:sldChg>
      <pc:sldChg chg="delSp del">
        <pc:chgData name="Sarah Gothard" userId="0e53f415fda5f162" providerId="LiveId" clId="{75306CBB-7958-4C3C-A424-AD7E2582754C}" dt="2019-10-02T22:25:05.072" v="41" actId="2696"/>
        <pc:sldMkLst>
          <pc:docMk/>
          <pc:sldMk cId="2490407271" sldId="265"/>
        </pc:sldMkLst>
        <pc:picChg chg="del">
          <ac:chgData name="Sarah Gothard" userId="0e53f415fda5f162" providerId="LiveId" clId="{75306CBB-7958-4C3C-A424-AD7E2582754C}" dt="2019-10-02T22:24:39.728" v="35"/>
          <ac:picMkLst>
            <pc:docMk/>
            <pc:sldMk cId="2490407271" sldId="265"/>
            <ac:picMk id="5" creationId="{B4D8A142-4604-456B-A02B-B862D308F18F}"/>
          </ac:picMkLst>
        </pc:picChg>
        <pc:picChg chg="del">
          <ac:chgData name="Sarah Gothard" userId="0e53f415fda5f162" providerId="LiveId" clId="{75306CBB-7958-4C3C-A424-AD7E2582754C}" dt="2019-10-02T22:24:39.728" v="35"/>
          <ac:picMkLst>
            <pc:docMk/>
            <pc:sldMk cId="2490407271" sldId="265"/>
            <ac:picMk id="6" creationId="{5498A28E-70A6-44DC-B0D5-10C4BB8D896B}"/>
          </ac:picMkLst>
        </pc:picChg>
      </pc:sldChg>
      <pc:sldChg chg="addSp modSp mod setBg">
        <pc:chgData name="Sarah Gothard" userId="0e53f415fda5f162" providerId="LiveId" clId="{75306CBB-7958-4C3C-A424-AD7E2582754C}" dt="2019-10-02T22:24:09.126" v="29" actId="26606"/>
        <pc:sldMkLst>
          <pc:docMk/>
          <pc:sldMk cId="3290241334" sldId="266"/>
        </pc:sldMkLst>
        <pc:spChg chg="mod ord">
          <ac:chgData name="Sarah Gothard" userId="0e53f415fda5f162" providerId="LiveId" clId="{75306CBB-7958-4C3C-A424-AD7E2582754C}" dt="2019-10-02T22:24:09.126" v="29" actId="26606"/>
          <ac:spMkLst>
            <pc:docMk/>
            <pc:sldMk cId="3290241334" sldId="266"/>
            <ac:spMk id="2" creationId="{8E9541B1-7D73-43B2-8DFD-E2105064CEB7}"/>
          </ac:spMkLst>
        </pc:spChg>
        <pc:spChg chg="add">
          <ac:chgData name="Sarah Gothard" userId="0e53f415fda5f162" providerId="LiveId" clId="{75306CBB-7958-4C3C-A424-AD7E2582754C}" dt="2019-10-02T22:24:09.126" v="29" actId="26606"/>
          <ac:spMkLst>
            <pc:docMk/>
            <pc:sldMk cId="3290241334" sldId="266"/>
            <ac:spMk id="8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2:24:09.126" v="29" actId="26606"/>
          <ac:spMkLst>
            <pc:docMk/>
            <pc:sldMk cId="3290241334" sldId="266"/>
            <ac:spMk id="10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2:24:09.126" v="29" actId="26606"/>
          <ac:picMkLst>
            <pc:docMk/>
            <pc:sldMk cId="3290241334" sldId="266"/>
            <ac:picMk id="3" creationId="{58D19B86-1146-4B79-A8DE-0C9EF62BC51C}"/>
          </ac:picMkLst>
        </pc:picChg>
      </pc:sldChg>
      <pc:sldChg chg="addSp modSp mod setBg">
        <pc:chgData name="Sarah Gothard" userId="0e53f415fda5f162" providerId="LiveId" clId="{75306CBB-7958-4C3C-A424-AD7E2582754C}" dt="2019-10-02T22:24:22.220" v="30" actId="26606"/>
        <pc:sldMkLst>
          <pc:docMk/>
          <pc:sldMk cId="3098702134" sldId="267"/>
        </pc:sldMkLst>
        <pc:spChg chg="mod ord">
          <ac:chgData name="Sarah Gothard" userId="0e53f415fda5f162" providerId="LiveId" clId="{75306CBB-7958-4C3C-A424-AD7E2582754C}" dt="2019-10-02T22:24:22.220" v="30" actId="26606"/>
          <ac:spMkLst>
            <pc:docMk/>
            <pc:sldMk cId="3098702134" sldId="267"/>
            <ac:spMk id="2" creationId="{ED0188C8-A75C-4D12-90CF-CC037EC8707E}"/>
          </ac:spMkLst>
        </pc:spChg>
        <pc:spChg chg="add">
          <ac:chgData name="Sarah Gothard" userId="0e53f415fda5f162" providerId="LiveId" clId="{75306CBB-7958-4C3C-A424-AD7E2582754C}" dt="2019-10-02T22:24:22.220" v="30" actId="26606"/>
          <ac:spMkLst>
            <pc:docMk/>
            <pc:sldMk cId="3098702134" sldId="267"/>
            <ac:spMk id="9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2:24:22.220" v="30" actId="26606"/>
          <ac:spMkLst>
            <pc:docMk/>
            <pc:sldMk cId="3098702134" sldId="267"/>
            <ac:spMk id="11" creationId="{6FF5F78A-2E17-423D-8913-F994DD012AAD}"/>
          </ac:spMkLst>
        </pc:spChg>
        <pc:picChg chg="mod">
          <ac:chgData name="Sarah Gothard" userId="0e53f415fda5f162" providerId="LiveId" clId="{75306CBB-7958-4C3C-A424-AD7E2582754C}" dt="2019-10-02T22:24:22.220" v="30" actId="26606"/>
          <ac:picMkLst>
            <pc:docMk/>
            <pc:sldMk cId="3098702134" sldId="267"/>
            <ac:picMk id="4" creationId="{35C355C8-9E2B-4B2E-BC10-42E69BD2A94E}"/>
          </ac:picMkLst>
        </pc:picChg>
      </pc:sldChg>
      <pc:sldChg chg="addSp delSp modSp add mod setBg delDesignElem">
        <pc:chgData name="Sarah Gothard" userId="0e53f415fda5f162" providerId="LiveId" clId="{75306CBB-7958-4C3C-A424-AD7E2582754C}" dt="2019-10-02T22:23:07.396" v="18" actId="1076"/>
        <pc:sldMkLst>
          <pc:docMk/>
          <pc:sldMk cId="695638620" sldId="268"/>
        </pc:sldMkLst>
        <pc:spChg chg="add">
          <ac:chgData name="Sarah Gothard" userId="0e53f415fda5f162" providerId="LiveId" clId="{75306CBB-7958-4C3C-A424-AD7E2582754C}" dt="2019-10-02T21:15:25.519" v="7" actId="26606"/>
          <ac:spMkLst>
            <pc:docMk/>
            <pc:sldMk cId="695638620" sldId="268"/>
            <ac:spMk id="5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1:15:25.519" v="7" actId="26606"/>
          <ac:spMkLst>
            <pc:docMk/>
            <pc:sldMk cId="695638620" sldId="268"/>
            <ac:spMk id="6" creationId="{6FF5F78A-2E17-423D-8913-F994DD012AAD}"/>
          </ac:spMkLst>
        </pc:spChg>
        <pc:spChg chg="del">
          <ac:chgData name="Sarah Gothard" userId="0e53f415fda5f162" providerId="LiveId" clId="{75306CBB-7958-4C3C-A424-AD7E2582754C}" dt="2019-10-02T21:15:23.985" v="6"/>
          <ac:spMkLst>
            <pc:docMk/>
            <pc:sldMk cId="695638620" sldId="268"/>
            <ac:spMk id="8" creationId="{97B3FE1F-465D-4ECC-963E-411A6B9D0ED6}"/>
          </ac:spMkLst>
        </pc:spChg>
        <pc:spChg chg="del">
          <ac:chgData name="Sarah Gothard" userId="0e53f415fda5f162" providerId="LiveId" clId="{75306CBB-7958-4C3C-A424-AD7E2582754C}" dt="2019-10-02T21:15:23.985" v="6"/>
          <ac:spMkLst>
            <pc:docMk/>
            <pc:sldMk cId="695638620" sldId="268"/>
            <ac:spMk id="10" creationId="{6FF5F78A-2E17-423D-8913-F994DD012AAD}"/>
          </ac:spMkLst>
        </pc:spChg>
        <pc:picChg chg="del">
          <ac:chgData name="Sarah Gothard" userId="0e53f415fda5f162" providerId="LiveId" clId="{75306CBB-7958-4C3C-A424-AD7E2582754C}" dt="2019-10-02T21:15:27.503" v="8" actId="478"/>
          <ac:picMkLst>
            <pc:docMk/>
            <pc:sldMk cId="695638620" sldId="268"/>
            <ac:picMk id="3" creationId="{6B74B803-5638-4C31-9628-1FE39E18FE01}"/>
          </ac:picMkLst>
        </pc:picChg>
        <pc:picChg chg="add mod">
          <ac:chgData name="Sarah Gothard" userId="0e53f415fda5f162" providerId="LiveId" clId="{75306CBB-7958-4C3C-A424-AD7E2582754C}" dt="2019-10-02T22:22:49.280" v="14" actId="1076"/>
          <ac:picMkLst>
            <pc:docMk/>
            <pc:sldMk cId="695638620" sldId="268"/>
            <ac:picMk id="9" creationId="{1DE31309-4A6B-457F-800A-1CEE078C59E5}"/>
          </ac:picMkLst>
        </pc:picChg>
        <pc:picChg chg="add mod">
          <ac:chgData name="Sarah Gothard" userId="0e53f415fda5f162" providerId="LiveId" clId="{75306CBB-7958-4C3C-A424-AD7E2582754C}" dt="2019-10-02T22:23:07.396" v="18" actId="1076"/>
          <ac:picMkLst>
            <pc:docMk/>
            <pc:sldMk cId="695638620" sldId="268"/>
            <ac:picMk id="11" creationId="{4E83FEEC-C324-418C-AE9F-C9E06A477900}"/>
          </ac:picMkLst>
        </pc:picChg>
      </pc:sldChg>
      <pc:sldChg chg="addSp delSp modSp add mod setBg delDesignElem">
        <pc:chgData name="Sarah Gothard" userId="0e53f415fda5f162" providerId="LiveId" clId="{75306CBB-7958-4C3C-A424-AD7E2582754C}" dt="2019-10-02T22:25:01.819" v="40" actId="1076"/>
        <pc:sldMkLst>
          <pc:docMk/>
          <pc:sldMk cId="2760973990" sldId="269"/>
        </pc:sldMkLst>
        <pc:spChg chg="add">
          <ac:chgData name="Sarah Gothard" userId="0e53f415fda5f162" providerId="LiveId" clId="{75306CBB-7958-4C3C-A424-AD7E2582754C}" dt="2019-10-02T22:24:31.790" v="33" actId="26606"/>
          <ac:spMkLst>
            <pc:docMk/>
            <pc:sldMk cId="2760973990" sldId="269"/>
            <ac:spMk id="6" creationId="{97B3FE1F-465D-4ECC-963E-411A6B9D0ED6}"/>
          </ac:spMkLst>
        </pc:spChg>
        <pc:spChg chg="add">
          <ac:chgData name="Sarah Gothard" userId="0e53f415fda5f162" providerId="LiveId" clId="{75306CBB-7958-4C3C-A424-AD7E2582754C}" dt="2019-10-02T22:24:31.790" v="33" actId="26606"/>
          <ac:spMkLst>
            <pc:docMk/>
            <pc:sldMk cId="2760973990" sldId="269"/>
            <ac:spMk id="7" creationId="{6FF5F78A-2E17-423D-8913-F994DD012AAD}"/>
          </ac:spMkLst>
        </pc:spChg>
        <pc:spChg chg="del">
          <ac:chgData name="Sarah Gothard" userId="0e53f415fda5f162" providerId="LiveId" clId="{75306CBB-7958-4C3C-A424-AD7E2582754C}" dt="2019-10-02T22:24:27.299" v="32"/>
          <ac:spMkLst>
            <pc:docMk/>
            <pc:sldMk cId="2760973990" sldId="269"/>
            <ac:spMk id="9" creationId="{97B3FE1F-465D-4ECC-963E-411A6B9D0ED6}"/>
          </ac:spMkLst>
        </pc:spChg>
        <pc:spChg chg="del">
          <ac:chgData name="Sarah Gothard" userId="0e53f415fda5f162" providerId="LiveId" clId="{75306CBB-7958-4C3C-A424-AD7E2582754C}" dt="2019-10-02T22:24:27.299" v="32"/>
          <ac:spMkLst>
            <pc:docMk/>
            <pc:sldMk cId="2760973990" sldId="269"/>
            <ac:spMk id="11" creationId="{6FF5F78A-2E17-423D-8913-F994DD012AAD}"/>
          </ac:spMkLst>
        </pc:spChg>
        <pc:picChg chg="del">
          <ac:chgData name="Sarah Gothard" userId="0e53f415fda5f162" providerId="LiveId" clId="{75306CBB-7958-4C3C-A424-AD7E2582754C}" dt="2019-10-02T22:24:33.158" v="34" actId="478"/>
          <ac:picMkLst>
            <pc:docMk/>
            <pc:sldMk cId="2760973990" sldId="269"/>
            <ac:picMk id="4" creationId="{A4AA1064-96FD-4673-8E91-88A89F9D2047}"/>
          </ac:picMkLst>
        </pc:picChg>
        <pc:picChg chg="add mod">
          <ac:chgData name="Sarah Gothard" userId="0e53f415fda5f162" providerId="LiveId" clId="{75306CBB-7958-4C3C-A424-AD7E2582754C}" dt="2019-10-02T22:24:59.540" v="39" actId="1076"/>
          <ac:picMkLst>
            <pc:docMk/>
            <pc:sldMk cId="2760973990" sldId="269"/>
            <ac:picMk id="8" creationId="{7FBA8180-9D8B-441A-BB95-2E8740CD4070}"/>
          </ac:picMkLst>
        </pc:picChg>
        <pc:picChg chg="add mod">
          <ac:chgData name="Sarah Gothard" userId="0e53f415fda5f162" providerId="LiveId" clId="{75306CBB-7958-4C3C-A424-AD7E2582754C}" dt="2019-10-02T22:25:01.819" v="40" actId="1076"/>
          <ac:picMkLst>
            <pc:docMk/>
            <pc:sldMk cId="2760973990" sldId="269"/>
            <ac:picMk id="10" creationId="{027F1500-24DC-47B2-BA35-C486E756E423}"/>
          </ac:picMkLst>
        </pc:picChg>
      </pc:sldChg>
    </pc:docChg>
  </pc:docChgLst>
  <pc:docChgLst>
    <pc:chgData name="Sarah Gothard" userId="0e53f415fda5f162" providerId="LiveId" clId="{BF4BD752-86DD-46C7-B4A1-AF13C0F28F40}"/>
  </pc:docChgLst>
  <pc:docChgLst>
    <pc:chgData name="Sarah Gothard" userId="0e53f415fda5f162" providerId="LiveId" clId="{CABDDA3E-152C-4912-9783-3CF38214B2CC}"/>
  </pc:docChgLst>
  <pc:docChgLst>
    <pc:chgData name="Sarah Gothard" userId="0e53f415fda5f162" providerId="LiveId" clId="{4CD69CCD-5F54-4CF4-B572-99BD6A66B630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913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465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94457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620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063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642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68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4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4576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9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049A0-8D6F-44C1-BDA1-DD8153485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324862"/>
            <a:ext cx="10905066" cy="22082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19B86-1146-4B79-A8DE-0C9EF62BC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9541B1-7D73-43B2-8DFD-E2105064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9024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355C8-9E2B-4B2E-BC10-42E69BD2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0188C8-A75C-4D12-90CF-CC037EC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9870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5E9E3-5E41-4D2A-8EB1-078D0663A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E725F5-E278-4A98-B157-254D1154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0705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4B803-5638-4C31-9628-1FE39E18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40DEC-E452-4191-A773-4BB76FD2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3685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40DEC-E452-4191-A773-4BB76FD2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31309-4A6B-457F-800A-1CEE078C5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01" y="540657"/>
            <a:ext cx="10541398" cy="2888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83FEEC-C324-418C-AE9F-C9E06A477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01" y="3461934"/>
            <a:ext cx="10541398" cy="28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4DAD7-5D2E-4943-B0C0-012549B67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6" y="643467"/>
            <a:ext cx="948266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020A10-38D7-468E-B530-FE610A83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378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5573A-7F31-49EF-8A96-BB7936B19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B7A987-3C12-4D84-BBF9-D2CE0F28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9412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E07DE-4D16-4305-933C-4447853AF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05049D-B128-4F18-B649-66707D90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8408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A1064-96FD-4673-8E91-88A89F9D2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7FF767-48BC-4C5B-A61F-3837BDF6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5444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7FF767-48BC-4C5B-A61F-3837BDF6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A8180-9D8B-441A-BB95-2E8740CD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4" y="531699"/>
            <a:ext cx="10087429" cy="27538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7F1500-24DC-47B2-BA35-C486E756E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83" y="3330541"/>
            <a:ext cx="10087429" cy="29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7399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2019-10-02T22:24:31Z</dcterms:created>
  <dcterms:modified xsi:type="dcterms:W3CDTF">2019-10-02T22:25:10Z</dcterms:modified>
</cp:coreProperties>
</file>