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160" autoAdjust="0"/>
  </p:normalViewPr>
  <p:slideViewPr>
    <p:cSldViewPr snapToGrid="0" showGuides="1">
      <p:cViewPr varScale="1">
        <p:scale>
          <a:sx n="63" d="100"/>
          <a:sy n="63" d="100"/>
        </p:scale>
        <p:origin x="3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8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3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0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94332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6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3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5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6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7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1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3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8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8F67BE-556E-4C66-8358-2817AF09EA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C985D93-2E6D-4AE0-BB28-59B5F34BD4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1774AB-5BAC-4114-975F-A6CBC89B5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21711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965CEDD-505D-43C4-9A4D-4E934EF402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84810E-11CE-48FE-84E5-C39E9F288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70644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3F2C37D-BC7F-48AD-850C-82AA0F2010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799AF7-C437-4E41-88C7-D369E021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50686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C7969ED-0726-4FE9-9B03-D326562164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E3FCE-1353-4EB2-88B4-816FF4B7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70872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B1351BF0-74A6-413C-97C7-B1718E2639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43628"/>
            <a:ext cx="10905066" cy="537074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4FB4C4-117F-4529-8ED8-B92445316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06119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B6F941A-CC0C-4014-AF69-5A35C685D2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6118DB-A9B1-483F-B963-2FAAEB4DA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91008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3F2C37D-BC7F-48AD-850C-82AA0F2010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799AF7-C437-4E41-88C7-D369E021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33469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C7969ED-0726-4FE9-9B03-D326562164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E3FCE-1353-4EB2-88B4-816FF4B7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5377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A4AC4A43-AC75-4C31-BB12-8684BB424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18DFA4-394C-48B6-98ED-0989B9BB6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6449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7F41310-1B49-4AB8-940D-8821B04553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263C25-E705-4A4F-A741-AF2BCE47A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37757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3F2C37D-BC7F-48AD-850C-82AA0F2010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799AF7-C437-4E41-88C7-D369E021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70368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C7969ED-0726-4FE9-9B03-D326562164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E3FCE-1353-4EB2-88B4-816FF4B7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73667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9BB997A-EB01-4ECB-8909-E077D33C9C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16364"/>
            <a:ext cx="10905066" cy="542527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732D05-A51D-428D-819E-4DC64641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95057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2C9AEEA-2727-487D-BE9F-71EBBD30BE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57258"/>
            <a:ext cx="10905066" cy="534348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BE8917-B5A1-4C16-92E3-7220B489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86786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3F2C37D-BC7F-48AD-850C-82AA0F2010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799AF7-C437-4E41-88C7-D369E021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45970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C7969ED-0726-4FE9-9B03-D326562164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E3FCE-1353-4EB2-88B4-816FF4B7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69701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77</Words>
  <Application>Microsoft Office PowerPoint</Application>
  <PresentationFormat>Widescreen</PresentationFormat>
  <Paragraphs>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6</cp:revision>
  <dcterms:created xsi:type="dcterms:W3CDTF">2019-10-04T01:52:07Z</dcterms:created>
  <dcterms:modified xsi:type="dcterms:W3CDTF">2022-11-20T15:26:28Z</dcterms:modified>
</cp:coreProperties>
</file>