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7" r:id="rId2"/>
    <p:sldId id="274" r:id="rId3"/>
    <p:sldId id="275" r:id="rId4"/>
    <p:sldId id="278" r:id="rId5"/>
    <p:sldId id="294" r:id="rId6"/>
    <p:sldId id="276" r:id="rId7"/>
    <p:sldId id="295" r:id="rId8"/>
    <p:sldId id="277" r:id="rId9"/>
    <p:sldId id="29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24ECBF-E545-4B86-A3CD-41866FEBACB6}" v="9" dt="2021-05-13T13:50:06.317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8124ECBF-E545-4B86-A3CD-41866FEBACB6}"/>
    <pc:docChg chg="undo custSel addSld delSld modSld sldOrd">
      <pc:chgData name="Sarah Gothard" userId="0e53f415fda5f162" providerId="LiveId" clId="{8124ECBF-E545-4B86-A3CD-41866FEBACB6}" dt="2021-05-13T14:00:00.838" v="67" actId="26606"/>
      <pc:docMkLst>
        <pc:docMk/>
      </pc:docMkLst>
      <pc:sldChg chg="addSp delSp modSp mod">
        <pc:chgData name="Sarah Gothard" userId="0e53f415fda5f162" providerId="LiveId" clId="{8124ECBF-E545-4B86-A3CD-41866FEBACB6}" dt="2021-05-13T13:51:00.269" v="32" actId="26606"/>
        <pc:sldMkLst>
          <pc:docMk/>
          <pc:sldMk cId="2211167003" sldId="257"/>
        </pc:sldMkLst>
        <pc:spChg chg="ord">
          <ac:chgData name="Sarah Gothard" userId="0e53f415fda5f162" providerId="LiveId" clId="{8124ECBF-E545-4B86-A3CD-41866FEBACB6}" dt="2021-05-13T13:51:00.269" v="32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8124ECBF-E545-4B86-A3CD-41866FEBACB6}" dt="2021-05-13T13:51:00.269" v="32" actId="26606"/>
          <ac:spMkLst>
            <pc:docMk/>
            <pc:sldMk cId="2211167003" sldId="257"/>
            <ac:spMk id="87" creationId="{32BC26D8-82FB-445E-AA49-62A77D7C1EE0}"/>
          </ac:spMkLst>
        </pc:spChg>
        <pc:spChg chg="del">
          <ac:chgData name="Sarah Gothard" userId="0e53f415fda5f162" providerId="LiveId" clId="{8124ECBF-E545-4B86-A3CD-41866FEBACB6}" dt="2021-05-13T13:51:00.269" v="32" actId="26606"/>
          <ac:spMkLst>
            <pc:docMk/>
            <pc:sldMk cId="2211167003" sldId="257"/>
            <ac:spMk id="89" creationId="{CB44330D-EA18-4254-AA95-EB49948539B8}"/>
          </ac:spMkLst>
        </pc:spChg>
        <pc:spChg chg="add">
          <ac:chgData name="Sarah Gothard" userId="0e53f415fda5f162" providerId="LiveId" clId="{8124ECBF-E545-4B86-A3CD-41866FEBACB6}" dt="2021-05-13T13:51:00.269" v="32" actId="26606"/>
          <ac:spMkLst>
            <pc:docMk/>
            <pc:sldMk cId="2211167003" sldId="257"/>
            <ac:spMk id="94" creationId="{32BC26D8-82FB-445E-AA49-62A77D7C1EE0}"/>
          </ac:spMkLst>
        </pc:spChg>
        <pc:spChg chg="add">
          <ac:chgData name="Sarah Gothard" userId="0e53f415fda5f162" providerId="LiveId" clId="{8124ECBF-E545-4B86-A3CD-41866FEBACB6}" dt="2021-05-13T13:51:00.269" v="32" actId="26606"/>
          <ac:spMkLst>
            <pc:docMk/>
            <pc:sldMk cId="2211167003" sldId="257"/>
            <ac:spMk id="96" creationId="{CB44330D-EA18-4254-AA95-EB49948539B8}"/>
          </ac:spMkLst>
        </pc:spChg>
        <pc:picChg chg="add mod">
          <ac:chgData name="Sarah Gothard" userId="0e53f415fda5f162" providerId="LiveId" clId="{8124ECBF-E545-4B86-A3CD-41866FEBACB6}" dt="2021-05-13T13:51:00.269" v="32" actId="26606"/>
          <ac:picMkLst>
            <pc:docMk/>
            <pc:sldMk cId="2211167003" sldId="257"/>
            <ac:picMk id="3" creationId="{102E1094-0191-4666-80AA-F0EA6E6BA542}"/>
          </ac:picMkLst>
        </pc:picChg>
        <pc:picChg chg="del">
          <ac:chgData name="Sarah Gothard" userId="0e53f415fda5f162" providerId="LiveId" clId="{8124ECBF-E545-4B86-A3CD-41866FEBACB6}" dt="2021-05-13T13:49:57.139" v="0" actId="478"/>
          <ac:picMkLst>
            <pc:docMk/>
            <pc:sldMk cId="2211167003" sldId="257"/>
            <ac:picMk id="4" creationId="{91EFCFF5-8674-47F5-B3C0-F01CDCCE8635}"/>
          </ac:picMkLst>
        </pc:picChg>
      </pc:sldChg>
      <pc:sldChg chg="addSp delSp modSp mod">
        <pc:chgData name="Sarah Gothard" userId="0e53f415fda5f162" providerId="LiveId" clId="{8124ECBF-E545-4B86-A3CD-41866FEBACB6}" dt="2021-05-13T13:51:55.326" v="36" actId="26606"/>
        <pc:sldMkLst>
          <pc:docMk/>
          <pc:sldMk cId="1762072195" sldId="274"/>
        </pc:sldMkLst>
        <pc:spChg chg="ord">
          <ac:chgData name="Sarah Gothard" userId="0e53f415fda5f162" providerId="LiveId" clId="{8124ECBF-E545-4B86-A3CD-41866FEBACB6}" dt="2021-05-13T13:51:55.326" v="36" actId="26606"/>
          <ac:spMkLst>
            <pc:docMk/>
            <pc:sldMk cId="1762072195" sldId="274"/>
            <ac:spMk id="4" creationId="{734DF08B-C78F-4DB2-8B25-0250E898880A}"/>
          </ac:spMkLst>
        </pc:spChg>
        <pc:spChg chg="del">
          <ac:chgData name="Sarah Gothard" userId="0e53f415fda5f162" providerId="LiveId" clId="{8124ECBF-E545-4B86-A3CD-41866FEBACB6}" dt="2021-05-13T13:51:55.326" v="36" actId="26606"/>
          <ac:spMkLst>
            <pc:docMk/>
            <pc:sldMk cId="1762072195" sldId="274"/>
            <ac:spMk id="23" creationId="{32BC26D8-82FB-445E-AA49-62A77D7C1EE0}"/>
          </ac:spMkLst>
        </pc:spChg>
        <pc:spChg chg="del">
          <ac:chgData name="Sarah Gothard" userId="0e53f415fda5f162" providerId="LiveId" clId="{8124ECBF-E545-4B86-A3CD-41866FEBACB6}" dt="2021-05-13T13:51:55.326" v="36" actId="26606"/>
          <ac:spMkLst>
            <pc:docMk/>
            <pc:sldMk cId="1762072195" sldId="274"/>
            <ac:spMk id="25" creationId="{CB44330D-EA18-4254-AA95-EB49948539B8}"/>
          </ac:spMkLst>
        </pc:spChg>
        <pc:spChg chg="add">
          <ac:chgData name="Sarah Gothard" userId="0e53f415fda5f162" providerId="LiveId" clId="{8124ECBF-E545-4B86-A3CD-41866FEBACB6}" dt="2021-05-13T13:51:55.326" v="36" actId="26606"/>
          <ac:spMkLst>
            <pc:docMk/>
            <pc:sldMk cId="1762072195" sldId="274"/>
            <ac:spMk id="30" creationId="{32BC26D8-82FB-445E-AA49-62A77D7C1EE0}"/>
          </ac:spMkLst>
        </pc:spChg>
        <pc:spChg chg="add">
          <ac:chgData name="Sarah Gothard" userId="0e53f415fda5f162" providerId="LiveId" clId="{8124ECBF-E545-4B86-A3CD-41866FEBACB6}" dt="2021-05-13T13:51:55.326" v="36" actId="26606"/>
          <ac:spMkLst>
            <pc:docMk/>
            <pc:sldMk cId="1762072195" sldId="274"/>
            <ac:spMk id="32" creationId="{CB44330D-EA18-4254-AA95-EB49948539B8}"/>
          </ac:spMkLst>
        </pc:spChg>
        <pc:picChg chg="add del">
          <ac:chgData name="Sarah Gothard" userId="0e53f415fda5f162" providerId="LiveId" clId="{8124ECBF-E545-4B86-A3CD-41866FEBACB6}" dt="2021-05-13T13:51:37.454" v="34" actId="22"/>
          <ac:picMkLst>
            <pc:docMk/>
            <pc:sldMk cId="1762072195" sldId="274"/>
            <ac:picMk id="3" creationId="{5EF0E5C9-21D8-4D86-A79E-5234135F56ED}"/>
          </ac:picMkLst>
        </pc:picChg>
        <pc:picChg chg="del">
          <ac:chgData name="Sarah Gothard" userId="0e53f415fda5f162" providerId="LiveId" clId="{8124ECBF-E545-4B86-A3CD-41866FEBACB6}" dt="2021-05-13T13:49:58.333" v="1" actId="478"/>
          <ac:picMkLst>
            <pc:docMk/>
            <pc:sldMk cId="1762072195" sldId="274"/>
            <ac:picMk id="6" creationId="{F70A0913-52F6-44CE-9C22-1FEC7868D5A9}"/>
          </ac:picMkLst>
        </pc:picChg>
        <pc:picChg chg="add mod">
          <ac:chgData name="Sarah Gothard" userId="0e53f415fda5f162" providerId="LiveId" clId="{8124ECBF-E545-4B86-A3CD-41866FEBACB6}" dt="2021-05-13T13:51:55.326" v="36" actId="26606"/>
          <ac:picMkLst>
            <pc:docMk/>
            <pc:sldMk cId="1762072195" sldId="274"/>
            <ac:picMk id="7" creationId="{0D5E6406-51E6-4024-BE7B-1B35400C1080}"/>
          </ac:picMkLst>
        </pc:picChg>
      </pc:sldChg>
      <pc:sldChg chg="addSp delSp modSp add del mod">
        <pc:chgData name="Sarah Gothard" userId="0e53f415fda5f162" providerId="LiveId" clId="{8124ECBF-E545-4B86-A3CD-41866FEBACB6}" dt="2021-05-13T13:53:33.427" v="50" actId="26606"/>
        <pc:sldMkLst>
          <pc:docMk/>
          <pc:sldMk cId="465609885" sldId="275"/>
        </pc:sldMkLst>
        <pc:spChg chg="ord">
          <ac:chgData name="Sarah Gothard" userId="0e53f415fda5f162" providerId="LiveId" clId="{8124ECBF-E545-4B86-A3CD-41866FEBACB6}" dt="2021-05-13T13:53:33.427" v="50" actId="26606"/>
          <ac:spMkLst>
            <pc:docMk/>
            <pc:sldMk cId="465609885" sldId="275"/>
            <ac:spMk id="4" creationId="{734DF08B-C78F-4DB2-8B25-0250E898880A}"/>
          </ac:spMkLst>
        </pc:spChg>
        <pc:spChg chg="add del">
          <ac:chgData name="Sarah Gothard" userId="0e53f415fda5f162" providerId="LiveId" clId="{8124ECBF-E545-4B86-A3CD-41866FEBACB6}" dt="2021-05-13T13:53:33.427" v="50" actId="26606"/>
          <ac:spMkLst>
            <pc:docMk/>
            <pc:sldMk cId="465609885" sldId="275"/>
            <ac:spMk id="9" creationId="{32BC26D8-82FB-445E-AA49-62A77D7C1EE0}"/>
          </ac:spMkLst>
        </pc:spChg>
        <pc:spChg chg="add del">
          <ac:chgData name="Sarah Gothard" userId="0e53f415fda5f162" providerId="LiveId" clId="{8124ECBF-E545-4B86-A3CD-41866FEBACB6}" dt="2021-05-13T13:53:33.427" v="50" actId="26606"/>
          <ac:spMkLst>
            <pc:docMk/>
            <pc:sldMk cId="465609885" sldId="275"/>
            <ac:spMk id="11" creationId="{CB44330D-EA18-4254-AA95-EB49948539B8}"/>
          </ac:spMkLst>
        </pc:spChg>
        <pc:spChg chg="add">
          <ac:chgData name="Sarah Gothard" userId="0e53f415fda5f162" providerId="LiveId" clId="{8124ECBF-E545-4B86-A3CD-41866FEBACB6}" dt="2021-05-13T13:53:33.427" v="50" actId="26606"/>
          <ac:spMkLst>
            <pc:docMk/>
            <pc:sldMk cId="465609885" sldId="275"/>
            <ac:spMk id="13" creationId="{32BC26D8-82FB-445E-AA49-62A77D7C1EE0}"/>
          </ac:spMkLst>
        </pc:spChg>
        <pc:spChg chg="add">
          <ac:chgData name="Sarah Gothard" userId="0e53f415fda5f162" providerId="LiveId" clId="{8124ECBF-E545-4B86-A3CD-41866FEBACB6}" dt="2021-05-13T13:53:33.427" v="50" actId="26606"/>
          <ac:spMkLst>
            <pc:docMk/>
            <pc:sldMk cId="465609885" sldId="275"/>
            <ac:spMk id="14" creationId="{CB44330D-EA18-4254-AA95-EB49948539B8}"/>
          </ac:spMkLst>
        </pc:spChg>
        <pc:spChg chg="add del">
          <ac:chgData name="Sarah Gothard" userId="0e53f415fda5f162" providerId="LiveId" clId="{8124ECBF-E545-4B86-A3CD-41866FEBACB6}" dt="2021-05-13T13:53:20.643" v="47" actId="26606"/>
          <ac:spMkLst>
            <pc:docMk/>
            <pc:sldMk cId="465609885" sldId="275"/>
            <ac:spMk id="16" creationId="{32BC26D8-82FB-445E-AA49-62A77D7C1EE0}"/>
          </ac:spMkLst>
        </pc:spChg>
        <pc:spChg chg="add del">
          <ac:chgData name="Sarah Gothard" userId="0e53f415fda5f162" providerId="LiveId" clId="{8124ECBF-E545-4B86-A3CD-41866FEBACB6}" dt="2021-05-13T13:53:20.643" v="47" actId="26606"/>
          <ac:spMkLst>
            <pc:docMk/>
            <pc:sldMk cId="465609885" sldId="275"/>
            <ac:spMk id="18" creationId="{CB44330D-EA18-4254-AA95-EB49948539B8}"/>
          </ac:spMkLst>
        </pc:spChg>
        <pc:picChg chg="del">
          <ac:chgData name="Sarah Gothard" userId="0e53f415fda5f162" providerId="LiveId" clId="{8124ECBF-E545-4B86-A3CD-41866FEBACB6}" dt="2021-05-13T13:49:59.765" v="2" actId="478"/>
          <ac:picMkLst>
            <pc:docMk/>
            <pc:sldMk cId="465609885" sldId="275"/>
            <ac:picMk id="3" creationId="{1E2218AE-51BA-40C0-AF50-D0F537CF9941}"/>
          </ac:picMkLst>
        </pc:picChg>
        <pc:picChg chg="add del mod">
          <ac:chgData name="Sarah Gothard" userId="0e53f415fda5f162" providerId="LiveId" clId="{8124ECBF-E545-4B86-A3CD-41866FEBACB6}" dt="2021-05-13T13:53:22.226" v="48" actId="22"/>
          <ac:picMkLst>
            <pc:docMk/>
            <pc:sldMk cId="465609885" sldId="275"/>
            <ac:picMk id="5" creationId="{C5626F1A-6746-486D-A0B9-612874D775E4}"/>
          </ac:picMkLst>
        </pc:picChg>
        <pc:picChg chg="add mod">
          <ac:chgData name="Sarah Gothard" userId="0e53f415fda5f162" providerId="LiveId" clId="{8124ECBF-E545-4B86-A3CD-41866FEBACB6}" dt="2021-05-13T13:53:33.427" v="50" actId="26606"/>
          <ac:picMkLst>
            <pc:docMk/>
            <pc:sldMk cId="465609885" sldId="275"/>
            <ac:picMk id="7" creationId="{33712B15-CD53-438E-B614-A978640A9B1E}"/>
          </ac:picMkLst>
        </pc:picChg>
      </pc:sldChg>
      <pc:sldChg chg="del">
        <pc:chgData name="Sarah Gothard" userId="0e53f415fda5f162" providerId="LiveId" clId="{8124ECBF-E545-4B86-A3CD-41866FEBACB6}" dt="2021-05-13T13:50:01.565" v="3" actId="47"/>
        <pc:sldMkLst>
          <pc:docMk/>
          <pc:sldMk cId="731391493" sldId="276"/>
        </pc:sldMkLst>
      </pc:sldChg>
      <pc:sldChg chg="addSp delSp modSp add mod ord setBg delDesignElem">
        <pc:chgData name="Sarah Gothard" userId="0e53f415fda5f162" providerId="LiveId" clId="{8124ECBF-E545-4B86-A3CD-41866FEBACB6}" dt="2021-05-13T13:58:50.064" v="65" actId="26606"/>
        <pc:sldMkLst>
          <pc:docMk/>
          <pc:sldMk cId="2555850704" sldId="276"/>
        </pc:sldMkLst>
        <pc:spChg chg="ord">
          <ac:chgData name="Sarah Gothard" userId="0e53f415fda5f162" providerId="LiveId" clId="{8124ECBF-E545-4B86-A3CD-41866FEBACB6}" dt="2021-05-13T13:58:50.064" v="65" actId="26606"/>
          <ac:spMkLst>
            <pc:docMk/>
            <pc:sldMk cId="2555850704" sldId="276"/>
            <ac:spMk id="4" creationId="{734DF08B-C78F-4DB2-8B25-0250E898880A}"/>
          </ac:spMkLst>
        </pc:spChg>
        <pc:spChg chg="add">
          <ac:chgData name="Sarah Gothard" userId="0e53f415fda5f162" providerId="LiveId" clId="{8124ECBF-E545-4B86-A3CD-41866FEBACB6}" dt="2021-05-13T13:58:50.064" v="65" actId="26606"/>
          <ac:spMkLst>
            <pc:docMk/>
            <pc:sldMk cId="2555850704" sldId="276"/>
            <ac:spMk id="11" creationId="{32BC26D8-82FB-445E-AA49-62A77D7C1EE0}"/>
          </ac:spMkLst>
        </pc:spChg>
        <pc:spChg chg="add">
          <ac:chgData name="Sarah Gothard" userId="0e53f415fda5f162" providerId="LiveId" clId="{8124ECBF-E545-4B86-A3CD-41866FEBACB6}" dt="2021-05-13T13:58:50.064" v="65" actId="26606"/>
          <ac:spMkLst>
            <pc:docMk/>
            <pc:sldMk cId="2555850704" sldId="276"/>
            <ac:spMk id="13" creationId="{CB44330D-EA18-4254-AA95-EB49948539B8}"/>
          </ac:spMkLst>
        </pc:spChg>
        <pc:spChg chg="del">
          <ac:chgData name="Sarah Gothard" userId="0e53f415fda5f162" providerId="LiveId" clId="{8124ECBF-E545-4B86-A3CD-41866FEBACB6}" dt="2021-05-13T13:50:05.111" v="6"/>
          <ac:spMkLst>
            <pc:docMk/>
            <pc:sldMk cId="2555850704" sldId="276"/>
            <ac:spMk id="23" creationId="{32BC26D8-82FB-445E-AA49-62A77D7C1EE0}"/>
          </ac:spMkLst>
        </pc:spChg>
        <pc:spChg chg="del">
          <ac:chgData name="Sarah Gothard" userId="0e53f415fda5f162" providerId="LiveId" clId="{8124ECBF-E545-4B86-A3CD-41866FEBACB6}" dt="2021-05-13T13:50:05.111" v="6"/>
          <ac:spMkLst>
            <pc:docMk/>
            <pc:sldMk cId="2555850704" sldId="276"/>
            <ac:spMk id="25" creationId="{CB44330D-EA18-4254-AA95-EB49948539B8}"/>
          </ac:spMkLst>
        </pc:spChg>
        <pc:picChg chg="add del">
          <ac:chgData name="Sarah Gothard" userId="0e53f415fda5f162" providerId="LiveId" clId="{8124ECBF-E545-4B86-A3CD-41866FEBACB6}" dt="2021-05-13T13:58:33.374" v="63" actId="22"/>
          <ac:picMkLst>
            <pc:docMk/>
            <pc:sldMk cId="2555850704" sldId="276"/>
            <ac:picMk id="3" creationId="{DAB2EC34-A2F9-4FCD-8033-4D90A99D4062}"/>
          </ac:picMkLst>
        </pc:picChg>
        <pc:picChg chg="add mod">
          <ac:chgData name="Sarah Gothard" userId="0e53f415fda5f162" providerId="LiveId" clId="{8124ECBF-E545-4B86-A3CD-41866FEBACB6}" dt="2021-05-13T13:58:50.064" v="65" actId="26606"/>
          <ac:picMkLst>
            <pc:docMk/>
            <pc:sldMk cId="2555850704" sldId="276"/>
            <ac:picMk id="6" creationId="{7D35BCBB-D0A3-4DB8-8CC6-EA474BE6017E}"/>
          </ac:picMkLst>
        </pc:picChg>
      </pc:sldChg>
      <pc:sldChg chg="addSp delSp modSp add mod ord setBg delDesignElem">
        <pc:chgData name="Sarah Gothard" userId="0e53f415fda5f162" providerId="LiveId" clId="{8124ECBF-E545-4B86-A3CD-41866FEBACB6}" dt="2021-05-13T14:00:00.838" v="67" actId="26606"/>
        <pc:sldMkLst>
          <pc:docMk/>
          <pc:sldMk cId="2172960461" sldId="277"/>
        </pc:sldMkLst>
        <pc:spChg chg="ord">
          <ac:chgData name="Sarah Gothard" userId="0e53f415fda5f162" providerId="LiveId" clId="{8124ECBF-E545-4B86-A3CD-41866FEBACB6}" dt="2021-05-13T14:00:00.838" v="67" actId="26606"/>
          <ac:spMkLst>
            <pc:docMk/>
            <pc:sldMk cId="2172960461" sldId="277"/>
            <ac:spMk id="4" creationId="{734DF08B-C78F-4DB2-8B25-0250E898880A}"/>
          </ac:spMkLst>
        </pc:spChg>
        <pc:spChg chg="add">
          <ac:chgData name="Sarah Gothard" userId="0e53f415fda5f162" providerId="LiveId" clId="{8124ECBF-E545-4B86-A3CD-41866FEBACB6}" dt="2021-05-13T14:00:00.838" v="67" actId="26606"/>
          <ac:spMkLst>
            <pc:docMk/>
            <pc:sldMk cId="2172960461" sldId="277"/>
            <ac:spMk id="6" creationId="{32BC26D8-82FB-445E-AA49-62A77D7C1EE0}"/>
          </ac:spMkLst>
        </pc:spChg>
        <pc:spChg chg="add">
          <ac:chgData name="Sarah Gothard" userId="0e53f415fda5f162" providerId="LiveId" clId="{8124ECBF-E545-4B86-A3CD-41866FEBACB6}" dt="2021-05-13T14:00:00.838" v="67" actId="26606"/>
          <ac:spMkLst>
            <pc:docMk/>
            <pc:sldMk cId="2172960461" sldId="277"/>
            <ac:spMk id="7" creationId="{CB44330D-EA18-4254-AA95-EB49948539B8}"/>
          </ac:spMkLst>
        </pc:spChg>
        <pc:spChg chg="del">
          <ac:chgData name="Sarah Gothard" userId="0e53f415fda5f162" providerId="LiveId" clId="{8124ECBF-E545-4B86-A3CD-41866FEBACB6}" dt="2021-05-13T13:50:05.111" v="6"/>
          <ac:spMkLst>
            <pc:docMk/>
            <pc:sldMk cId="2172960461" sldId="277"/>
            <ac:spMk id="9" creationId="{32BC26D8-82FB-445E-AA49-62A77D7C1EE0}"/>
          </ac:spMkLst>
        </pc:spChg>
        <pc:spChg chg="del">
          <ac:chgData name="Sarah Gothard" userId="0e53f415fda5f162" providerId="LiveId" clId="{8124ECBF-E545-4B86-A3CD-41866FEBACB6}" dt="2021-05-13T13:50:05.111" v="6"/>
          <ac:spMkLst>
            <pc:docMk/>
            <pc:sldMk cId="2172960461" sldId="277"/>
            <ac:spMk id="11" creationId="{CB44330D-EA18-4254-AA95-EB49948539B8}"/>
          </ac:spMkLst>
        </pc:spChg>
        <pc:picChg chg="add mod">
          <ac:chgData name="Sarah Gothard" userId="0e53f415fda5f162" providerId="LiveId" clId="{8124ECBF-E545-4B86-A3CD-41866FEBACB6}" dt="2021-05-13T14:00:00.838" v="67" actId="26606"/>
          <ac:picMkLst>
            <pc:docMk/>
            <pc:sldMk cId="2172960461" sldId="277"/>
            <ac:picMk id="3" creationId="{B4731619-7777-4888-BC61-04F8CB233862}"/>
          </ac:picMkLst>
        </pc:picChg>
      </pc:sldChg>
      <pc:sldChg chg="del">
        <pc:chgData name="Sarah Gothard" userId="0e53f415fda5f162" providerId="LiveId" clId="{8124ECBF-E545-4B86-A3CD-41866FEBACB6}" dt="2021-05-13T13:50:01.565" v="3" actId="47"/>
        <pc:sldMkLst>
          <pc:docMk/>
          <pc:sldMk cId="3797903497" sldId="277"/>
        </pc:sldMkLst>
      </pc:sldChg>
      <pc:sldChg chg="addSp delSp modSp add mod ord setBg delDesignElem">
        <pc:chgData name="Sarah Gothard" userId="0e53f415fda5f162" providerId="LiveId" clId="{8124ECBF-E545-4B86-A3CD-41866FEBACB6}" dt="2021-05-13T13:55:27.381" v="61" actId="26606"/>
        <pc:sldMkLst>
          <pc:docMk/>
          <pc:sldMk cId="872034774" sldId="278"/>
        </pc:sldMkLst>
        <pc:spChg chg="ord">
          <ac:chgData name="Sarah Gothard" userId="0e53f415fda5f162" providerId="LiveId" clId="{8124ECBF-E545-4B86-A3CD-41866FEBACB6}" dt="2021-05-13T13:55:27.381" v="61" actId="26606"/>
          <ac:spMkLst>
            <pc:docMk/>
            <pc:sldMk cId="872034774" sldId="278"/>
            <ac:spMk id="4" creationId="{734DF08B-C78F-4DB2-8B25-0250E898880A}"/>
          </ac:spMkLst>
        </pc:spChg>
        <pc:spChg chg="add">
          <ac:chgData name="Sarah Gothard" userId="0e53f415fda5f162" providerId="LiveId" clId="{8124ECBF-E545-4B86-A3CD-41866FEBACB6}" dt="2021-05-13T13:55:27.381" v="61" actId="26606"/>
          <ac:spMkLst>
            <pc:docMk/>
            <pc:sldMk cId="872034774" sldId="278"/>
            <ac:spMk id="9" creationId="{32BC26D8-82FB-445E-AA49-62A77D7C1EE0}"/>
          </ac:spMkLst>
        </pc:spChg>
        <pc:spChg chg="add">
          <ac:chgData name="Sarah Gothard" userId="0e53f415fda5f162" providerId="LiveId" clId="{8124ECBF-E545-4B86-A3CD-41866FEBACB6}" dt="2021-05-13T13:55:27.381" v="61" actId="26606"/>
          <ac:spMkLst>
            <pc:docMk/>
            <pc:sldMk cId="872034774" sldId="278"/>
            <ac:spMk id="11" creationId="{CB44330D-EA18-4254-AA95-EB49948539B8}"/>
          </ac:spMkLst>
        </pc:spChg>
        <pc:spChg chg="del">
          <ac:chgData name="Sarah Gothard" userId="0e53f415fda5f162" providerId="LiveId" clId="{8124ECBF-E545-4B86-A3CD-41866FEBACB6}" dt="2021-05-13T13:50:05.232" v="9"/>
          <ac:spMkLst>
            <pc:docMk/>
            <pc:sldMk cId="872034774" sldId="278"/>
            <ac:spMk id="23" creationId="{32BC26D8-82FB-445E-AA49-62A77D7C1EE0}"/>
          </ac:spMkLst>
        </pc:spChg>
        <pc:spChg chg="del">
          <ac:chgData name="Sarah Gothard" userId="0e53f415fda5f162" providerId="LiveId" clId="{8124ECBF-E545-4B86-A3CD-41866FEBACB6}" dt="2021-05-13T13:50:05.232" v="9"/>
          <ac:spMkLst>
            <pc:docMk/>
            <pc:sldMk cId="872034774" sldId="278"/>
            <ac:spMk id="25" creationId="{CB44330D-EA18-4254-AA95-EB49948539B8}"/>
          </ac:spMkLst>
        </pc:spChg>
        <pc:picChg chg="add mod">
          <ac:chgData name="Sarah Gothard" userId="0e53f415fda5f162" providerId="LiveId" clId="{8124ECBF-E545-4B86-A3CD-41866FEBACB6}" dt="2021-05-13T13:55:27.381" v="61" actId="26606"/>
          <ac:picMkLst>
            <pc:docMk/>
            <pc:sldMk cId="872034774" sldId="278"/>
            <ac:picMk id="3" creationId="{0822DB69-0AF8-46C4-9CB5-D879E498F7B9}"/>
          </ac:picMkLst>
        </pc:picChg>
      </pc:sldChg>
      <pc:sldChg chg="delSp add del setBg delDesignElem">
        <pc:chgData name="Sarah Gothard" userId="0e53f415fda5f162" providerId="LiveId" clId="{8124ECBF-E545-4B86-A3CD-41866FEBACB6}" dt="2021-05-13T13:53:58" v="59" actId="47"/>
        <pc:sldMkLst>
          <pc:docMk/>
          <pc:sldMk cId="4153932331" sldId="279"/>
        </pc:sldMkLst>
        <pc:spChg chg="del">
          <ac:chgData name="Sarah Gothard" userId="0e53f415fda5f162" providerId="LiveId" clId="{8124ECBF-E545-4B86-A3CD-41866FEBACB6}" dt="2021-05-13T13:50:05.232" v="9"/>
          <ac:spMkLst>
            <pc:docMk/>
            <pc:sldMk cId="4153932331" sldId="279"/>
            <ac:spMk id="9" creationId="{32BC26D8-82FB-445E-AA49-62A77D7C1EE0}"/>
          </ac:spMkLst>
        </pc:spChg>
        <pc:spChg chg="del">
          <ac:chgData name="Sarah Gothard" userId="0e53f415fda5f162" providerId="LiveId" clId="{8124ECBF-E545-4B86-A3CD-41866FEBACB6}" dt="2021-05-13T13:50:05.232" v="9"/>
          <ac:spMkLst>
            <pc:docMk/>
            <pc:sldMk cId="4153932331" sldId="279"/>
            <ac:spMk id="11" creationId="{CB44330D-EA18-4254-AA95-EB49948539B8}"/>
          </ac:spMkLst>
        </pc:spChg>
      </pc:sldChg>
      <pc:sldChg chg="delSp add del setBg delDesignElem">
        <pc:chgData name="Sarah Gothard" userId="0e53f415fda5f162" providerId="LiveId" clId="{8124ECBF-E545-4B86-A3CD-41866FEBACB6}" dt="2021-05-13T13:53:58" v="59" actId="47"/>
        <pc:sldMkLst>
          <pc:docMk/>
          <pc:sldMk cId="2156658289" sldId="280"/>
        </pc:sldMkLst>
        <pc:spChg chg="del">
          <ac:chgData name="Sarah Gothard" userId="0e53f415fda5f162" providerId="LiveId" clId="{8124ECBF-E545-4B86-A3CD-41866FEBACB6}" dt="2021-05-13T13:50:05.404" v="12"/>
          <ac:spMkLst>
            <pc:docMk/>
            <pc:sldMk cId="2156658289" sldId="280"/>
            <ac:spMk id="23" creationId="{32BC26D8-82FB-445E-AA49-62A77D7C1EE0}"/>
          </ac:spMkLst>
        </pc:spChg>
        <pc:spChg chg="del">
          <ac:chgData name="Sarah Gothard" userId="0e53f415fda5f162" providerId="LiveId" clId="{8124ECBF-E545-4B86-A3CD-41866FEBACB6}" dt="2021-05-13T13:50:05.404" v="12"/>
          <ac:spMkLst>
            <pc:docMk/>
            <pc:sldMk cId="2156658289" sldId="280"/>
            <ac:spMk id="25" creationId="{CB44330D-EA18-4254-AA95-EB49948539B8}"/>
          </ac:spMkLst>
        </pc:spChg>
      </pc:sldChg>
      <pc:sldChg chg="delSp add del setBg delDesignElem">
        <pc:chgData name="Sarah Gothard" userId="0e53f415fda5f162" providerId="LiveId" clId="{8124ECBF-E545-4B86-A3CD-41866FEBACB6}" dt="2021-05-13T13:53:58" v="59" actId="47"/>
        <pc:sldMkLst>
          <pc:docMk/>
          <pc:sldMk cId="2946153308" sldId="281"/>
        </pc:sldMkLst>
        <pc:spChg chg="del">
          <ac:chgData name="Sarah Gothard" userId="0e53f415fda5f162" providerId="LiveId" clId="{8124ECBF-E545-4B86-A3CD-41866FEBACB6}" dt="2021-05-13T13:50:05.404" v="12"/>
          <ac:spMkLst>
            <pc:docMk/>
            <pc:sldMk cId="2946153308" sldId="281"/>
            <ac:spMk id="9" creationId="{32BC26D8-82FB-445E-AA49-62A77D7C1EE0}"/>
          </ac:spMkLst>
        </pc:spChg>
        <pc:spChg chg="del">
          <ac:chgData name="Sarah Gothard" userId="0e53f415fda5f162" providerId="LiveId" clId="{8124ECBF-E545-4B86-A3CD-41866FEBACB6}" dt="2021-05-13T13:50:05.404" v="12"/>
          <ac:spMkLst>
            <pc:docMk/>
            <pc:sldMk cId="2946153308" sldId="281"/>
            <ac:spMk id="11" creationId="{CB44330D-EA18-4254-AA95-EB49948539B8}"/>
          </ac:spMkLst>
        </pc:spChg>
      </pc:sldChg>
      <pc:sldChg chg="delSp add del setBg delDesignElem">
        <pc:chgData name="Sarah Gothard" userId="0e53f415fda5f162" providerId="LiveId" clId="{8124ECBF-E545-4B86-A3CD-41866FEBACB6}" dt="2021-05-13T13:53:58" v="59" actId="47"/>
        <pc:sldMkLst>
          <pc:docMk/>
          <pc:sldMk cId="4198534451" sldId="282"/>
        </pc:sldMkLst>
        <pc:spChg chg="del">
          <ac:chgData name="Sarah Gothard" userId="0e53f415fda5f162" providerId="LiveId" clId="{8124ECBF-E545-4B86-A3CD-41866FEBACB6}" dt="2021-05-13T13:50:05.552" v="15"/>
          <ac:spMkLst>
            <pc:docMk/>
            <pc:sldMk cId="4198534451" sldId="282"/>
            <ac:spMk id="23" creationId="{32BC26D8-82FB-445E-AA49-62A77D7C1EE0}"/>
          </ac:spMkLst>
        </pc:spChg>
        <pc:spChg chg="del">
          <ac:chgData name="Sarah Gothard" userId="0e53f415fda5f162" providerId="LiveId" clId="{8124ECBF-E545-4B86-A3CD-41866FEBACB6}" dt="2021-05-13T13:50:05.552" v="15"/>
          <ac:spMkLst>
            <pc:docMk/>
            <pc:sldMk cId="4198534451" sldId="282"/>
            <ac:spMk id="25" creationId="{CB44330D-EA18-4254-AA95-EB49948539B8}"/>
          </ac:spMkLst>
        </pc:spChg>
      </pc:sldChg>
      <pc:sldChg chg="delSp add del setBg delDesignElem">
        <pc:chgData name="Sarah Gothard" userId="0e53f415fda5f162" providerId="LiveId" clId="{8124ECBF-E545-4B86-A3CD-41866FEBACB6}" dt="2021-05-13T13:53:58" v="59" actId="47"/>
        <pc:sldMkLst>
          <pc:docMk/>
          <pc:sldMk cId="2641318141" sldId="283"/>
        </pc:sldMkLst>
        <pc:spChg chg="del">
          <ac:chgData name="Sarah Gothard" userId="0e53f415fda5f162" providerId="LiveId" clId="{8124ECBF-E545-4B86-A3CD-41866FEBACB6}" dt="2021-05-13T13:50:05.552" v="15"/>
          <ac:spMkLst>
            <pc:docMk/>
            <pc:sldMk cId="2641318141" sldId="283"/>
            <ac:spMk id="9" creationId="{32BC26D8-82FB-445E-AA49-62A77D7C1EE0}"/>
          </ac:spMkLst>
        </pc:spChg>
        <pc:spChg chg="del">
          <ac:chgData name="Sarah Gothard" userId="0e53f415fda5f162" providerId="LiveId" clId="{8124ECBF-E545-4B86-A3CD-41866FEBACB6}" dt="2021-05-13T13:50:05.552" v="15"/>
          <ac:spMkLst>
            <pc:docMk/>
            <pc:sldMk cId="2641318141" sldId="283"/>
            <ac:spMk id="11" creationId="{CB44330D-EA18-4254-AA95-EB49948539B8}"/>
          </ac:spMkLst>
        </pc:spChg>
      </pc:sldChg>
      <pc:sldChg chg="delSp add del setBg delDesignElem">
        <pc:chgData name="Sarah Gothard" userId="0e53f415fda5f162" providerId="LiveId" clId="{8124ECBF-E545-4B86-A3CD-41866FEBACB6}" dt="2021-05-13T13:53:58" v="59" actId="47"/>
        <pc:sldMkLst>
          <pc:docMk/>
          <pc:sldMk cId="3446461511" sldId="284"/>
        </pc:sldMkLst>
        <pc:spChg chg="del">
          <ac:chgData name="Sarah Gothard" userId="0e53f415fda5f162" providerId="LiveId" clId="{8124ECBF-E545-4B86-A3CD-41866FEBACB6}" dt="2021-05-13T13:50:05.704" v="18"/>
          <ac:spMkLst>
            <pc:docMk/>
            <pc:sldMk cId="3446461511" sldId="284"/>
            <ac:spMk id="23" creationId="{32BC26D8-82FB-445E-AA49-62A77D7C1EE0}"/>
          </ac:spMkLst>
        </pc:spChg>
        <pc:spChg chg="del">
          <ac:chgData name="Sarah Gothard" userId="0e53f415fda5f162" providerId="LiveId" clId="{8124ECBF-E545-4B86-A3CD-41866FEBACB6}" dt="2021-05-13T13:50:05.704" v="18"/>
          <ac:spMkLst>
            <pc:docMk/>
            <pc:sldMk cId="3446461511" sldId="284"/>
            <ac:spMk id="25" creationId="{CB44330D-EA18-4254-AA95-EB49948539B8}"/>
          </ac:spMkLst>
        </pc:spChg>
      </pc:sldChg>
      <pc:sldChg chg="delSp add del setBg delDesignElem">
        <pc:chgData name="Sarah Gothard" userId="0e53f415fda5f162" providerId="LiveId" clId="{8124ECBF-E545-4B86-A3CD-41866FEBACB6}" dt="2021-05-13T13:53:58" v="59" actId="47"/>
        <pc:sldMkLst>
          <pc:docMk/>
          <pc:sldMk cId="1809758761" sldId="285"/>
        </pc:sldMkLst>
        <pc:spChg chg="del">
          <ac:chgData name="Sarah Gothard" userId="0e53f415fda5f162" providerId="LiveId" clId="{8124ECBF-E545-4B86-A3CD-41866FEBACB6}" dt="2021-05-13T13:50:05.704" v="18"/>
          <ac:spMkLst>
            <pc:docMk/>
            <pc:sldMk cId="1809758761" sldId="285"/>
            <ac:spMk id="9" creationId="{32BC26D8-82FB-445E-AA49-62A77D7C1EE0}"/>
          </ac:spMkLst>
        </pc:spChg>
        <pc:spChg chg="del">
          <ac:chgData name="Sarah Gothard" userId="0e53f415fda5f162" providerId="LiveId" clId="{8124ECBF-E545-4B86-A3CD-41866FEBACB6}" dt="2021-05-13T13:50:05.704" v="18"/>
          <ac:spMkLst>
            <pc:docMk/>
            <pc:sldMk cId="1809758761" sldId="285"/>
            <ac:spMk id="11" creationId="{CB44330D-EA18-4254-AA95-EB49948539B8}"/>
          </ac:spMkLst>
        </pc:spChg>
      </pc:sldChg>
      <pc:sldChg chg="delSp add del setBg delDesignElem">
        <pc:chgData name="Sarah Gothard" userId="0e53f415fda5f162" providerId="LiveId" clId="{8124ECBF-E545-4B86-A3CD-41866FEBACB6}" dt="2021-05-13T13:53:58" v="59" actId="47"/>
        <pc:sldMkLst>
          <pc:docMk/>
          <pc:sldMk cId="1151432734" sldId="286"/>
        </pc:sldMkLst>
        <pc:spChg chg="del">
          <ac:chgData name="Sarah Gothard" userId="0e53f415fda5f162" providerId="LiveId" clId="{8124ECBF-E545-4B86-A3CD-41866FEBACB6}" dt="2021-05-13T13:50:05.853" v="21"/>
          <ac:spMkLst>
            <pc:docMk/>
            <pc:sldMk cId="1151432734" sldId="286"/>
            <ac:spMk id="23" creationId="{32BC26D8-82FB-445E-AA49-62A77D7C1EE0}"/>
          </ac:spMkLst>
        </pc:spChg>
        <pc:spChg chg="del">
          <ac:chgData name="Sarah Gothard" userId="0e53f415fda5f162" providerId="LiveId" clId="{8124ECBF-E545-4B86-A3CD-41866FEBACB6}" dt="2021-05-13T13:50:05.853" v="21"/>
          <ac:spMkLst>
            <pc:docMk/>
            <pc:sldMk cId="1151432734" sldId="286"/>
            <ac:spMk id="25" creationId="{CB44330D-EA18-4254-AA95-EB49948539B8}"/>
          </ac:spMkLst>
        </pc:spChg>
      </pc:sldChg>
      <pc:sldChg chg="delSp add del setBg delDesignElem">
        <pc:chgData name="Sarah Gothard" userId="0e53f415fda5f162" providerId="LiveId" clId="{8124ECBF-E545-4B86-A3CD-41866FEBACB6}" dt="2021-05-13T13:53:58" v="59" actId="47"/>
        <pc:sldMkLst>
          <pc:docMk/>
          <pc:sldMk cId="3425728219" sldId="287"/>
        </pc:sldMkLst>
        <pc:spChg chg="del">
          <ac:chgData name="Sarah Gothard" userId="0e53f415fda5f162" providerId="LiveId" clId="{8124ECBF-E545-4B86-A3CD-41866FEBACB6}" dt="2021-05-13T13:50:05.853" v="21"/>
          <ac:spMkLst>
            <pc:docMk/>
            <pc:sldMk cId="3425728219" sldId="287"/>
            <ac:spMk id="9" creationId="{32BC26D8-82FB-445E-AA49-62A77D7C1EE0}"/>
          </ac:spMkLst>
        </pc:spChg>
        <pc:spChg chg="del">
          <ac:chgData name="Sarah Gothard" userId="0e53f415fda5f162" providerId="LiveId" clId="{8124ECBF-E545-4B86-A3CD-41866FEBACB6}" dt="2021-05-13T13:50:05.853" v="21"/>
          <ac:spMkLst>
            <pc:docMk/>
            <pc:sldMk cId="3425728219" sldId="287"/>
            <ac:spMk id="11" creationId="{CB44330D-EA18-4254-AA95-EB49948539B8}"/>
          </ac:spMkLst>
        </pc:spChg>
      </pc:sldChg>
      <pc:sldChg chg="delSp add del setBg delDesignElem">
        <pc:chgData name="Sarah Gothard" userId="0e53f415fda5f162" providerId="LiveId" clId="{8124ECBF-E545-4B86-A3CD-41866FEBACB6}" dt="2021-05-13T13:53:58" v="59" actId="47"/>
        <pc:sldMkLst>
          <pc:docMk/>
          <pc:sldMk cId="621628090" sldId="288"/>
        </pc:sldMkLst>
        <pc:spChg chg="del">
          <ac:chgData name="Sarah Gothard" userId="0e53f415fda5f162" providerId="LiveId" clId="{8124ECBF-E545-4B86-A3CD-41866FEBACB6}" dt="2021-05-13T13:50:06.005" v="24"/>
          <ac:spMkLst>
            <pc:docMk/>
            <pc:sldMk cId="621628090" sldId="288"/>
            <ac:spMk id="23" creationId="{32BC26D8-82FB-445E-AA49-62A77D7C1EE0}"/>
          </ac:spMkLst>
        </pc:spChg>
        <pc:spChg chg="del">
          <ac:chgData name="Sarah Gothard" userId="0e53f415fda5f162" providerId="LiveId" clId="{8124ECBF-E545-4B86-A3CD-41866FEBACB6}" dt="2021-05-13T13:50:06.005" v="24"/>
          <ac:spMkLst>
            <pc:docMk/>
            <pc:sldMk cId="621628090" sldId="288"/>
            <ac:spMk id="25" creationId="{CB44330D-EA18-4254-AA95-EB49948539B8}"/>
          </ac:spMkLst>
        </pc:spChg>
      </pc:sldChg>
      <pc:sldChg chg="delSp add del setBg delDesignElem">
        <pc:chgData name="Sarah Gothard" userId="0e53f415fda5f162" providerId="LiveId" clId="{8124ECBF-E545-4B86-A3CD-41866FEBACB6}" dt="2021-05-13T13:53:58" v="59" actId="47"/>
        <pc:sldMkLst>
          <pc:docMk/>
          <pc:sldMk cId="2808318750" sldId="289"/>
        </pc:sldMkLst>
        <pc:spChg chg="del">
          <ac:chgData name="Sarah Gothard" userId="0e53f415fda5f162" providerId="LiveId" clId="{8124ECBF-E545-4B86-A3CD-41866FEBACB6}" dt="2021-05-13T13:50:06.005" v="24"/>
          <ac:spMkLst>
            <pc:docMk/>
            <pc:sldMk cId="2808318750" sldId="289"/>
            <ac:spMk id="9" creationId="{32BC26D8-82FB-445E-AA49-62A77D7C1EE0}"/>
          </ac:spMkLst>
        </pc:spChg>
        <pc:spChg chg="del">
          <ac:chgData name="Sarah Gothard" userId="0e53f415fda5f162" providerId="LiveId" clId="{8124ECBF-E545-4B86-A3CD-41866FEBACB6}" dt="2021-05-13T13:50:06.005" v="24"/>
          <ac:spMkLst>
            <pc:docMk/>
            <pc:sldMk cId="2808318750" sldId="289"/>
            <ac:spMk id="11" creationId="{CB44330D-EA18-4254-AA95-EB49948539B8}"/>
          </ac:spMkLst>
        </pc:spChg>
      </pc:sldChg>
      <pc:sldChg chg="delSp add del setBg delDesignElem">
        <pc:chgData name="Sarah Gothard" userId="0e53f415fda5f162" providerId="LiveId" clId="{8124ECBF-E545-4B86-A3CD-41866FEBACB6}" dt="2021-05-13T13:53:58" v="59" actId="47"/>
        <pc:sldMkLst>
          <pc:docMk/>
          <pc:sldMk cId="1188717136" sldId="290"/>
        </pc:sldMkLst>
        <pc:spChg chg="del">
          <ac:chgData name="Sarah Gothard" userId="0e53f415fda5f162" providerId="LiveId" clId="{8124ECBF-E545-4B86-A3CD-41866FEBACB6}" dt="2021-05-13T13:50:06.154" v="27"/>
          <ac:spMkLst>
            <pc:docMk/>
            <pc:sldMk cId="1188717136" sldId="290"/>
            <ac:spMk id="23" creationId="{32BC26D8-82FB-445E-AA49-62A77D7C1EE0}"/>
          </ac:spMkLst>
        </pc:spChg>
        <pc:spChg chg="del">
          <ac:chgData name="Sarah Gothard" userId="0e53f415fda5f162" providerId="LiveId" clId="{8124ECBF-E545-4B86-A3CD-41866FEBACB6}" dt="2021-05-13T13:50:06.154" v="27"/>
          <ac:spMkLst>
            <pc:docMk/>
            <pc:sldMk cId="1188717136" sldId="290"/>
            <ac:spMk id="25" creationId="{CB44330D-EA18-4254-AA95-EB49948539B8}"/>
          </ac:spMkLst>
        </pc:spChg>
      </pc:sldChg>
      <pc:sldChg chg="delSp add del setBg delDesignElem">
        <pc:chgData name="Sarah Gothard" userId="0e53f415fda5f162" providerId="LiveId" clId="{8124ECBF-E545-4B86-A3CD-41866FEBACB6}" dt="2021-05-13T13:53:58" v="59" actId="47"/>
        <pc:sldMkLst>
          <pc:docMk/>
          <pc:sldMk cId="3133907049" sldId="291"/>
        </pc:sldMkLst>
        <pc:spChg chg="del">
          <ac:chgData name="Sarah Gothard" userId="0e53f415fda5f162" providerId="LiveId" clId="{8124ECBF-E545-4B86-A3CD-41866FEBACB6}" dt="2021-05-13T13:50:06.154" v="27"/>
          <ac:spMkLst>
            <pc:docMk/>
            <pc:sldMk cId="3133907049" sldId="291"/>
            <ac:spMk id="9" creationId="{32BC26D8-82FB-445E-AA49-62A77D7C1EE0}"/>
          </ac:spMkLst>
        </pc:spChg>
        <pc:spChg chg="del">
          <ac:chgData name="Sarah Gothard" userId="0e53f415fda5f162" providerId="LiveId" clId="{8124ECBF-E545-4B86-A3CD-41866FEBACB6}" dt="2021-05-13T13:50:06.154" v="27"/>
          <ac:spMkLst>
            <pc:docMk/>
            <pc:sldMk cId="3133907049" sldId="291"/>
            <ac:spMk id="11" creationId="{CB44330D-EA18-4254-AA95-EB49948539B8}"/>
          </ac:spMkLst>
        </pc:spChg>
      </pc:sldChg>
      <pc:sldChg chg="delSp add del setBg delDesignElem">
        <pc:chgData name="Sarah Gothard" userId="0e53f415fda5f162" providerId="LiveId" clId="{8124ECBF-E545-4B86-A3CD-41866FEBACB6}" dt="2021-05-13T13:53:58" v="59" actId="47"/>
        <pc:sldMkLst>
          <pc:docMk/>
          <pc:sldMk cId="4042244179" sldId="292"/>
        </pc:sldMkLst>
        <pc:spChg chg="del">
          <ac:chgData name="Sarah Gothard" userId="0e53f415fda5f162" providerId="LiveId" clId="{8124ECBF-E545-4B86-A3CD-41866FEBACB6}" dt="2021-05-13T13:50:06.316" v="30"/>
          <ac:spMkLst>
            <pc:docMk/>
            <pc:sldMk cId="4042244179" sldId="292"/>
            <ac:spMk id="23" creationId="{32BC26D8-82FB-445E-AA49-62A77D7C1EE0}"/>
          </ac:spMkLst>
        </pc:spChg>
        <pc:spChg chg="del">
          <ac:chgData name="Sarah Gothard" userId="0e53f415fda5f162" providerId="LiveId" clId="{8124ECBF-E545-4B86-A3CD-41866FEBACB6}" dt="2021-05-13T13:50:06.316" v="30"/>
          <ac:spMkLst>
            <pc:docMk/>
            <pc:sldMk cId="4042244179" sldId="292"/>
            <ac:spMk id="25" creationId="{CB44330D-EA18-4254-AA95-EB49948539B8}"/>
          </ac:spMkLst>
        </pc:spChg>
      </pc:sldChg>
      <pc:sldChg chg="delSp add del setBg delDesignElem">
        <pc:chgData name="Sarah Gothard" userId="0e53f415fda5f162" providerId="LiveId" clId="{8124ECBF-E545-4B86-A3CD-41866FEBACB6}" dt="2021-05-13T13:53:58" v="59" actId="47"/>
        <pc:sldMkLst>
          <pc:docMk/>
          <pc:sldMk cId="1964437095" sldId="293"/>
        </pc:sldMkLst>
        <pc:spChg chg="del">
          <ac:chgData name="Sarah Gothard" userId="0e53f415fda5f162" providerId="LiveId" clId="{8124ECBF-E545-4B86-A3CD-41866FEBACB6}" dt="2021-05-13T13:50:06.316" v="30"/>
          <ac:spMkLst>
            <pc:docMk/>
            <pc:sldMk cId="1964437095" sldId="293"/>
            <ac:spMk id="9" creationId="{32BC26D8-82FB-445E-AA49-62A77D7C1EE0}"/>
          </ac:spMkLst>
        </pc:spChg>
        <pc:spChg chg="del">
          <ac:chgData name="Sarah Gothard" userId="0e53f415fda5f162" providerId="LiveId" clId="{8124ECBF-E545-4B86-A3CD-41866FEBACB6}" dt="2021-05-13T13:50:06.316" v="30"/>
          <ac:spMkLst>
            <pc:docMk/>
            <pc:sldMk cId="1964437095" sldId="293"/>
            <ac:spMk id="11" creationId="{CB44330D-EA18-4254-AA95-EB49948539B8}"/>
          </ac:spMkLst>
        </pc:spChg>
      </pc:sldChg>
      <pc:sldChg chg="add del">
        <pc:chgData name="Sarah Gothard" userId="0e53f415fda5f162" providerId="LiveId" clId="{8124ECBF-E545-4B86-A3CD-41866FEBACB6}" dt="2021-05-13T13:53:17.992" v="46" actId="2890"/>
        <pc:sldMkLst>
          <pc:docMk/>
          <pc:sldMk cId="1940137429" sldId="294"/>
        </pc:sldMkLst>
      </pc:sldChg>
      <pc:sldChg chg="add">
        <pc:chgData name="Sarah Gothard" userId="0e53f415fda5f162" providerId="LiveId" clId="{8124ECBF-E545-4B86-A3CD-41866FEBACB6}" dt="2021-05-13T13:53:36.296" v="51" actId="2890"/>
        <pc:sldMkLst>
          <pc:docMk/>
          <pc:sldMk cId="2813371011" sldId="294"/>
        </pc:sldMkLst>
      </pc:sldChg>
      <pc:sldChg chg="add del">
        <pc:chgData name="Sarah Gothard" userId="0e53f415fda5f162" providerId="LiveId" clId="{8124ECBF-E545-4B86-A3CD-41866FEBACB6}" dt="2021-05-13T13:53:17.650" v="45" actId="2890"/>
        <pc:sldMkLst>
          <pc:docMk/>
          <pc:sldMk cId="271008092" sldId="295"/>
        </pc:sldMkLst>
      </pc:sldChg>
      <pc:sldChg chg="add">
        <pc:chgData name="Sarah Gothard" userId="0e53f415fda5f162" providerId="LiveId" clId="{8124ECBF-E545-4B86-A3CD-41866FEBACB6}" dt="2021-05-13T13:53:44.164" v="52" actId="2890"/>
        <pc:sldMkLst>
          <pc:docMk/>
          <pc:sldMk cId="943045197" sldId="295"/>
        </pc:sldMkLst>
      </pc:sldChg>
      <pc:sldChg chg="add replId">
        <pc:chgData name="Sarah Gothard" userId="0e53f415fda5f162" providerId="LiveId" clId="{8124ECBF-E545-4B86-A3CD-41866FEBACB6}" dt="2021-05-13T13:53:44.164" v="52" actId="2890"/>
        <pc:sldMkLst>
          <pc:docMk/>
          <pc:sldMk cId="2224650084" sldId="296"/>
        </pc:sldMkLst>
      </pc:sldChg>
      <pc:sldChg chg="add del">
        <pc:chgData name="Sarah Gothard" userId="0e53f415fda5f162" providerId="LiveId" clId="{8124ECBF-E545-4B86-A3CD-41866FEBACB6}" dt="2021-05-13T13:53:17.164" v="44" actId="2890"/>
        <pc:sldMkLst>
          <pc:docMk/>
          <pc:sldMk cId="3751451302" sldId="29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5/13/2021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5/13/2021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5/13/2021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9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2E1094-0191-4666-80AA-F0EA6E6BA5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5E6406-51E6-4024-BE7B-1B35400C10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62072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3712B15-CD53-438E-B614-A978640A9B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65609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822DB69-0AF8-46C4-9CB5-D879E498F7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72034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3712B15-CD53-438E-B614-A978640A9B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13371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D35BCBB-D0A3-4DB8-8CC6-EA474BE601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55850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3712B15-CD53-438E-B614-A978640A9B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43045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4731619-7777-4888-BC61-04F8CB2338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72960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3712B15-CD53-438E-B614-A978640A9B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24650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14</cp:revision>
  <dcterms:created xsi:type="dcterms:W3CDTF">2019-10-03T18:26:20Z</dcterms:created>
  <dcterms:modified xsi:type="dcterms:W3CDTF">2021-05-13T14:00:07Z</dcterms:modified>
</cp:coreProperties>
</file>