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notesMasterIdLst>
    <p:notesMasterId r:id="rId12"/>
  </p:notesMasterIdLst>
  <p:handoutMasterIdLst>
    <p:handoutMasterId r:id="rId13"/>
  </p:handoutMasterIdLst>
  <p:sldIdLst>
    <p:sldId id="256" r:id="rId2"/>
    <p:sldId id="277" r:id="rId3"/>
    <p:sldId id="278" r:id="rId4"/>
    <p:sldId id="279" r:id="rId5"/>
    <p:sldId id="280" r:id="rId6"/>
    <p:sldId id="281" r:id="rId7"/>
    <p:sldId id="282" r:id="rId8"/>
    <p:sldId id="283" r:id="rId9"/>
    <p:sldId id="284" r:id="rId10"/>
    <p:sldId id="28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90F0945-7F31-4F9E-A761-1034BF53A69A}" v="2" dt="2022-02-14T17:35:57.100"/>
  </p1510:revLst>
</p1510:revInfo>
</file>

<file path=ppt/tableStyles.xml><?xml version="1.0" encoding="utf-8"?>
<a:tblStyleLst xmlns:a="http://schemas.openxmlformats.org/drawingml/2006/main" def="{21E4AEA4-8DFA-4A89-87EB-49C32662AFE0}">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59" autoAdjust="0"/>
    <p:restoredTop sz="91160" autoAdjust="0"/>
  </p:normalViewPr>
  <p:slideViewPr>
    <p:cSldViewPr snapToGrid="0" showGuides="1">
      <p:cViewPr varScale="1">
        <p:scale>
          <a:sx n="63" d="100"/>
          <a:sy n="63" d="100"/>
        </p:scale>
        <p:origin x="300" y="78"/>
      </p:cViewPr>
      <p:guideLst>
        <p:guide orient="horz" pos="2160"/>
        <p:guide pos="3840"/>
      </p:guideLst>
    </p:cSldViewPr>
  </p:slideViewPr>
  <p:notesTextViewPr>
    <p:cViewPr>
      <p:scale>
        <a:sx n="1" d="1"/>
        <a:sy n="1" d="1"/>
      </p:scale>
      <p:origin x="0" y="0"/>
    </p:cViewPr>
  </p:notesTextViewPr>
  <p:notesViewPr>
    <p:cSldViewPr snapToGrid="0" showGuides="1">
      <p:cViewPr varScale="1">
        <p:scale>
          <a:sx n="76" d="100"/>
          <a:sy n="76" d="100"/>
        </p:scale>
        <p:origin x="171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microsoft.com/office/2016/11/relationships/changesInfo" Target="changesInfos/changesInfo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19"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790F0945-7F31-4F9E-A761-1034BF53A69A}"/>
    <pc:docChg chg="undo custSel addSld delSld modSld">
      <pc:chgData name="Sarah Gothard" userId="0e53f415fda5f162" providerId="LiveId" clId="{790F0945-7F31-4F9E-A761-1034BF53A69A}" dt="2022-02-14T17:36:18.343" v="48" actId="26606"/>
      <pc:docMkLst>
        <pc:docMk/>
      </pc:docMkLst>
      <pc:sldChg chg="addSp delSp modSp mod">
        <pc:chgData name="Sarah Gothard" userId="0e53f415fda5f162" providerId="LiveId" clId="{790F0945-7F31-4F9E-A761-1034BF53A69A}" dt="2022-02-14T17:30:37.163" v="7" actId="26606"/>
        <pc:sldMkLst>
          <pc:docMk/>
          <pc:sldMk cId="1937519048" sldId="277"/>
        </pc:sldMkLst>
        <pc:spChg chg="ord">
          <ac:chgData name="Sarah Gothard" userId="0e53f415fda5f162" providerId="LiveId" clId="{790F0945-7F31-4F9E-A761-1034BF53A69A}" dt="2022-02-14T17:30:37.163" v="7" actId="26606"/>
          <ac:spMkLst>
            <pc:docMk/>
            <pc:sldMk cId="1937519048" sldId="277"/>
            <ac:spMk id="4" creationId="{D3BC9CAE-CFFA-4411-8F11-56E8187C8D6C}"/>
          </ac:spMkLst>
        </pc:spChg>
        <pc:spChg chg="del">
          <ac:chgData name="Sarah Gothard" userId="0e53f415fda5f162" providerId="LiveId" clId="{790F0945-7F31-4F9E-A761-1034BF53A69A}" dt="2022-02-14T17:29:15.566" v="4" actId="26606"/>
          <ac:spMkLst>
            <pc:docMk/>
            <pc:sldMk cId="1937519048" sldId="277"/>
            <ac:spMk id="109" creationId="{32BC26D8-82FB-445E-AA49-62A77D7C1EE0}"/>
          </ac:spMkLst>
        </pc:spChg>
        <pc:spChg chg="del">
          <ac:chgData name="Sarah Gothard" userId="0e53f415fda5f162" providerId="LiveId" clId="{790F0945-7F31-4F9E-A761-1034BF53A69A}" dt="2022-02-14T17:29:15.566" v="4" actId="26606"/>
          <ac:spMkLst>
            <pc:docMk/>
            <pc:sldMk cId="1937519048" sldId="277"/>
            <ac:spMk id="111" creationId="{CB44330D-EA18-4254-AA95-EB49948539B8}"/>
          </ac:spMkLst>
        </pc:spChg>
        <pc:spChg chg="add del">
          <ac:chgData name="Sarah Gothard" userId="0e53f415fda5f162" providerId="LiveId" clId="{790F0945-7F31-4F9E-A761-1034BF53A69A}" dt="2022-02-14T17:30:37.163" v="7" actId="26606"/>
          <ac:spMkLst>
            <pc:docMk/>
            <pc:sldMk cId="1937519048" sldId="277"/>
            <ac:spMk id="116" creationId="{32BC26D8-82FB-445E-AA49-62A77D7C1EE0}"/>
          </ac:spMkLst>
        </pc:spChg>
        <pc:spChg chg="add del">
          <ac:chgData name="Sarah Gothard" userId="0e53f415fda5f162" providerId="LiveId" clId="{790F0945-7F31-4F9E-A761-1034BF53A69A}" dt="2022-02-14T17:30:37.163" v="7" actId="26606"/>
          <ac:spMkLst>
            <pc:docMk/>
            <pc:sldMk cId="1937519048" sldId="277"/>
            <ac:spMk id="118" creationId="{CB44330D-EA18-4254-AA95-EB49948539B8}"/>
          </ac:spMkLst>
        </pc:spChg>
        <pc:spChg chg="add">
          <ac:chgData name="Sarah Gothard" userId="0e53f415fda5f162" providerId="LiveId" clId="{790F0945-7F31-4F9E-A761-1034BF53A69A}" dt="2022-02-14T17:30:37.163" v="7" actId="26606"/>
          <ac:spMkLst>
            <pc:docMk/>
            <pc:sldMk cId="1937519048" sldId="277"/>
            <ac:spMk id="123" creationId="{32BC26D8-82FB-445E-AA49-62A77D7C1EE0}"/>
          </ac:spMkLst>
        </pc:spChg>
        <pc:spChg chg="add">
          <ac:chgData name="Sarah Gothard" userId="0e53f415fda5f162" providerId="LiveId" clId="{790F0945-7F31-4F9E-A761-1034BF53A69A}" dt="2022-02-14T17:30:37.163" v="7" actId="26606"/>
          <ac:spMkLst>
            <pc:docMk/>
            <pc:sldMk cId="1937519048" sldId="277"/>
            <ac:spMk id="125" creationId="{CB44330D-EA18-4254-AA95-EB49948539B8}"/>
          </ac:spMkLst>
        </pc:spChg>
        <pc:picChg chg="add del">
          <ac:chgData name="Sarah Gothard" userId="0e53f415fda5f162" providerId="LiveId" clId="{790F0945-7F31-4F9E-A761-1034BF53A69A}" dt="2022-02-14T17:28:39.649" v="2" actId="22"/>
          <ac:picMkLst>
            <pc:docMk/>
            <pc:sldMk cId="1937519048" sldId="277"/>
            <ac:picMk id="8" creationId="{D7A06CA3-6907-436F-8F62-0A80E4C0557F}"/>
          </ac:picMkLst>
        </pc:picChg>
        <pc:picChg chg="del">
          <ac:chgData name="Sarah Gothard" userId="0e53f415fda5f162" providerId="LiveId" clId="{790F0945-7F31-4F9E-A761-1034BF53A69A}" dt="2022-02-14T17:28:36.951" v="0" actId="478"/>
          <ac:picMkLst>
            <pc:docMk/>
            <pc:sldMk cId="1937519048" sldId="277"/>
            <ac:picMk id="10" creationId="{2C4C1C3B-668E-4949-93C7-58B19E985367}"/>
          </ac:picMkLst>
        </pc:picChg>
        <pc:picChg chg="add del mod">
          <ac:chgData name="Sarah Gothard" userId="0e53f415fda5f162" providerId="LiveId" clId="{790F0945-7F31-4F9E-A761-1034BF53A69A}" dt="2022-02-14T17:30:30.136" v="5" actId="478"/>
          <ac:picMkLst>
            <pc:docMk/>
            <pc:sldMk cId="1937519048" sldId="277"/>
            <ac:picMk id="12" creationId="{1498AE4E-0414-4799-B391-84DEE027DB84}"/>
          </ac:picMkLst>
        </pc:picChg>
        <pc:picChg chg="add mod">
          <ac:chgData name="Sarah Gothard" userId="0e53f415fda5f162" providerId="LiveId" clId="{790F0945-7F31-4F9E-A761-1034BF53A69A}" dt="2022-02-14T17:30:37.163" v="7" actId="26606"/>
          <ac:picMkLst>
            <pc:docMk/>
            <pc:sldMk cId="1937519048" sldId="277"/>
            <ac:picMk id="14" creationId="{8CDDEBAD-0E94-4C38-B262-27396B5FBAF6}"/>
          </ac:picMkLst>
        </pc:picChg>
      </pc:sldChg>
      <pc:sldChg chg="addSp delSp modSp mod">
        <pc:chgData name="Sarah Gothard" userId="0e53f415fda5f162" providerId="LiveId" clId="{790F0945-7F31-4F9E-A761-1034BF53A69A}" dt="2022-02-14T17:31:07.716" v="10" actId="26606"/>
        <pc:sldMkLst>
          <pc:docMk/>
          <pc:sldMk cId="2426398739" sldId="278"/>
        </pc:sldMkLst>
        <pc:spChg chg="ord">
          <ac:chgData name="Sarah Gothard" userId="0e53f415fda5f162" providerId="LiveId" clId="{790F0945-7F31-4F9E-A761-1034BF53A69A}" dt="2022-02-14T17:31:07.716" v="10" actId="26606"/>
          <ac:spMkLst>
            <pc:docMk/>
            <pc:sldMk cId="2426398739" sldId="278"/>
            <ac:spMk id="4" creationId="{0D956A4B-DC61-4AD3-99FF-68AF0C06C684}"/>
          </ac:spMkLst>
        </pc:spChg>
        <pc:spChg chg="add del mod">
          <ac:chgData name="Sarah Gothard" userId="0e53f415fda5f162" providerId="LiveId" clId="{790F0945-7F31-4F9E-A761-1034BF53A69A}" dt="2022-02-14T17:31:07.716" v="10" actId="26606"/>
          <ac:spMkLst>
            <pc:docMk/>
            <pc:sldMk cId="2426398739" sldId="278"/>
            <ac:spMk id="8" creationId="{E1B411A2-57A0-45D0-A819-1E651BF10286}"/>
          </ac:spMkLst>
        </pc:spChg>
        <pc:spChg chg="del">
          <ac:chgData name="Sarah Gothard" userId="0e53f415fda5f162" providerId="LiveId" clId="{790F0945-7F31-4F9E-A761-1034BF53A69A}" dt="2022-02-14T17:31:07.716" v="10" actId="26606"/>
          <ac:spMkLst>
            <pc:docMk/>
            <pc:sldMk cId="2426398739" sldId="278"/>
            <ac:spMk id="11" creationId="{32BC26D8-82FB-445E-AA49-62A77D7C1EE0}"/>
          </ac:spMkLst>
        </pc:spChg>
        <pc:spChg chg="del">
          <ac:chgData name="Sarah Gothard" userId="0e53f415fda5f162" providerId="LiveId" clId="{790F0945-7F31-4F9E-A761-1034BF53A69A}" dt="2022-02-14T17:31:07.716" v="10" actId="26606"/>
          <ac:spMkLst>
            <pc:docMk/>
            <pc:sldMk cId="2426398739" sldId="278"/>
            <ac:spMk id="13" creationId="{CB44330D-EA18-4254-AA95-EB49948539B8}"/>
          </ac:spMkLst>
        </pc:spChg>
        <pc:spChg chg="add">
          <ac:chgData name="Sarah Gothard" userId="0e53f415fda5f162" providerId="LiveId" clId="{790F0945-7F31-4F9E-A761-1034BF53A69A}" dt="2022-02-14T17:31:07.716" v="10" actId="26606"/>
          <ac:spMkLst>
            <pc:docMk/>
            <pc:sldMk cId="2426398739" sldId="278"/>
            <ac:spMk id="18" creationId="{32BC26D8-82FB-445E-AA49-62A77D7C1EE0}"/>
          </ac:spMkLst>
        </pc:spChg>
        <pc:spChg chg="add">
          <ac:chgData name="Sarah Gothard" userId="0e53f415fda5f162" providerId="LiveId" clId="{790F0945-7F31-4F9E-A761-1034BF53A69A}" dt="2022-02-14T17:31:07.716" v="10" actId="26606"/>
          <ac:spMkLst>
            <pc:docMk/>
            <pc:sldMk cId="2426398739" sldId="278"/>
            <ac:spMk id="20" creationId="{CB44330D-EA18-4254-AA95-EB49948539B8}"/>
          </ac:spMkLst>
        </pc:spChg>
        <pc:picChg chg="del">
          <ac:chgData name="Sarah Gothard" userId="0e53f415fda5f162" providerId="LiveId" clId="{790F0945-7F31-4F9E-A761-1034BF53A69A}" dt="2022-02-14T17:30:53.934" v="8" actId="478"/>
          <ac:picMkLst>
            <pc:docMk/>
            <pc:sldMk cId="2426398739" sldId="278"/>
            <ac:picMk id="6" creationId="{57018CDC-4036-4FC9-A716-A13670D8B301}"/>
          </ac:picMkLst>
        </pc:picChg>
        <pc:picChg chg="add mod">
          <ac:chgData name="Sarah Gothard" userId="0e53f415fda5f162" providerId="LiveId" clId="{790F0945-7F31-4F9E-A761-1034BF53A69A}" dt="2022-02-14T17:31:07.716" v="10" actId="26606"/>
          <ac:picMkLst>
            <pc:docMk/>
            <pc:sldMk cId="2426398739" sldId="278"/>
            <ac:picMk id="10" creationId="{35905C18-CD92-48FD-A924-566667E57068}"/>
          </ac:picMkLst>
        </pc:picChg>
      </pc:sldChg>
      <pc:sldChg chg="addSp delSp modSp mod">
        <pc:chgData name="Sarah Gothard" userId="0e53f415fda5f162" providerId="LiveId" clId="{790F0945-7F31-4F9E-A761-1034BF53A69A}" dt="2022-02-14T17:31:36.383" v="13" actId="26606"/>
        <pc:sldMkLst>
          <pc:docMk/>
          <pc:sldMk cId="1739585786" sldId="279"/>
        </pc:sldMkLst>
        <pc:spChg chg="ord">
          <ac:chgData name="Sarah Gothard" userId="0e53f415fda5f162" providerId="LiveId" clId="{790F0945-7F31-4F9E-A761-1034BF53A69A}" dt="2022-02-14T17:31:36.383" v="13" actId="26606"/>
          <ac:spMkLst>
            <pc:docMk/>
            <pc:sldMk cId="1739585786" sldId="279"/>
            <ac:spMk id="4" creationId="{FC9C7E36-5811-48CF-A04C-5BE626F0A22C}"/>
          </ac:spMkLst>
        </pc:spChg>
        <pc:spChg chg="add del mod">
          <ac:chgData name="Sarah Gothard" userId="0e53f415fda5f162" providerId="LiveId" clId="{790F0945-7F31-4F9E-A761-1034BF53A69A}" dt="2022-02-14T17:31:36.383" v="13" actId="26606"/>
          <ac:spMkLst>
            <pc:docMk/>
            <pc:sldMk cId="1739585786" sldId="279"/>
            <ac:spMk id="8" creationId="{05EF5F20-1A52-45C0-BE4A-834939A033FE}"/>
          </ac:spMkLst>
        </pc:spChg>
        <pc:spChg chg="del">
          <ac:chgData name="Sarah Gothard" userId="0e53f415fda5f162" providerId="LiveId" clId="{790F0945-7F31-4F9E-A761-1034BF53A69A}" dt="2022-02-14T17:31:36.383" v="13" actId="26606"/>
          <ac:spMkLst>
            <pc:docMk/>
            <pc:sldMk cId="1739585786" sldId="279"/>
            <ac:spMk id="11" creationId="{32BC26D8-82FB-445E-AA49-62A77D7C1EE0}"/>
          </ac:spMkLst>
        </pc:spChg>
        <pc:spChg chg="del">
          <ac:chgData name="Sarah Gothard" userId="0e53f415fda5f162" providerId="LiveId" clId="{790F0945-7F31-4F9E-A761-1034BF53A69A}" dt="2022-02-14T17:31:36.383" v="13" actId="26606"/>
          <ac:spMkLst>
            <pc:docMk/>
            <pc:sldMk cId="1739585786" sldId="279"/>
            <ac:spMk id="13" creationId="{CB44330D-EA18-4254-AA95-EB49948539B8}"/>
          </ac:spMkLst>
        </pc:spChg>
        <pc:spChg chg="add">
          <ac:chgData name="Sarah Gothard" userId="0e53f415fda5f162" providerId="LiveId" clId="{790F0945-7F31-4F9E-A761-1034BF53A69A}" dt="2022-02-14T17:31:36.383" v="13" actId="26606"/>
          <ac:spMkLst>
            <pc:docMk/>
            <pc:sldMk cId="1739585786" sldId="279"/>
            <ac:spMk id="18" creationId="{32BC26D8-82FB-445E-AA49-62A77D7C1EE0}"/>
          </ac:spMkLst>
        </pc:spChg>
        <pc:spChg chg="add">
          <ac:chgData name="Sarah Gothard" userId="0e53f415fda5f162" providerId="LiveId" clId="{790F0945-7F31-4F9E-A761-1034BF53A69A}" dt="2022-02-14T17:31:36.383" v="13" actId="26606"/>
          <ac:spMkLst>
            <pc:docMk/>
            <pc:sldMk cId="1739585786" sldId="279"/>
            <ac:spMk id="20" creationId="{CB44330D-EA18-4254-AA95-EB49948539B8}"/>
          </ac:spMkLst>
        </pc:spChg>
        <pc:picChg chg="del">
          <ac:chgData name="Sarah Gothard" userId="0e53f415fda5f162" providerId="LiveId" clId="{790F0945-7F31-4F9E-A761-1034BF53A69A}" dt="2022-02-14T17:31:26.883" v="11" actId="478"/>
          <ac:picMkLst>
            <pc:docMk/>
            <pc:sldMk cId="1739585786" sldId="279"/>
            <ac:picMk id="6" creationId="{6F0EFCDB-F0CA-42A1-A7D5-B471996493D6}"/>
          </ac:picMkLst>
        </pc:picChg>
        <pc:picChg chg="add mod">
          <ac:chgData name="Sarah Gothard" userId="0e53f415fda5f162" providerId="LiveId" clId="{790F0945-7F31-4F9E-A761-1034BF53A69A}" dt="2022-02-14T17:31:36.383" v="13" actId="26606"/>
          <ac:picMkLst>
            <pc:docMk/>
            <pc:sldMk cId="1739585786" sldId="279"/>
            <ac:picMk id="10" creationId="{E0149D08-4707-4F32-9624-776B44BDF7EF}"/>
          </ac:picMkLst>
        </pc:picChg>
      </pc:sldChg>
      <pc:sldChg chg="addSp delSp modSp new mod setBg">
        <pc:chgData name="Sarah Gothard" userId="0e53f415fda5f162" providerId="LiveId" clId="{790F0945-7F31-4F9E-A761-1034BF53A69A}" dt="2022-02-14T17:33:04.026" v="20" actId="27614"/>
        <pc:sldMkLst>
          <pc:docMk/>
          <pc:sldMk cId="59417014" sldId="280"/>
        </pc:sldMkLst>
        <pc:spChg chg="del">
          <ac:chgData name="Sarah Gothard" userId="0e53f415fda5f162" providerId="LiveId" clId="{790F0945-7F31-4F9E-A761-1034BF53A69A}" dt="2022-02-14T17:32:39.103" v="17" actId="26606"/>
          <ac:spMkLst>
            <pc:docMk/>
            <pc:sldMk cId="59417014" sldId="280"/>
            <ac:spMk id="2" creationId="{6E1B7C02-AAC8-4D70-BD79-3C1DC1ED7FF7}"/>
          </ac:spMkLst>
        </pc:spChg>
        <pc:spChg chg="del">
          <ac:chgData name="Sarah Gothard" userId="0e53f415fda5f162" providerId="LiveId" clId="{790F0945-7F31-4F9E-A761-1034BF53A69A}" dt="2022-02-14T17:32:39.103" v="17" actId="26606"/>
          <ac:spMkLst>
            <pc:docMk/>
            <pc:sldMk cId="59417014" sldId="280"/>
            <ac:spMk id="3" creationId="{31130A23-5B0B-436A-B23B-0DADA20736BA}"/>
          </ac:spMkLst>
        </pc:spChg>
        <pc:spChg chg="mod ord">
          <ac:chgData name="Sarah Gothard" userId="0e53f415fda5f162" providerId="LiveId" clId="{790F0945-7F31-4F9E-A761-1034BF53A69A}" dt="2022-02-14T17:32:39.103" v="17" actId="26606"/>
          <ac:spMkLst>
            <pc:docMk/>
            <pc:sldMk cId="59417014" sldId="280"/>
            <ac:spMk id="4" creationId="{05255D77-6F29-40FC-8AAE-D11744320A11}"/>
          </ac:spMkLst>
        </pc:spChg>
        <pc:spChg chg="add">
          <ac:chgData name="Sarah Gothard" userId="0e53f415fda5f162" providerId="LiveId" clId="{790F0945-7F31-4F9E-A761-1034BF53A69A}" dt="2022-02-14T17:32:39.103" v="17" actId="26606"/>
          <ac:spMkLst>
            <pc:docMk/>
            <pc:sldMk cId="59417014" sldId="280"/>
            <ac:spMk id="11" creationId="{32BC26D8-82FB-445E-AA49-62A77D7C1EE0}"/>
          </ac:spMkLst>
        </pc:spChg>
        <pc:spChg chg="add">
          <ac:chgData name="Sarah Gothard" userId="0e53f415fda5f162" providerId="LiveId" clId="{790F0945-7F31-4F9E-A761-1034BF53A69A}" dt="2022-02-14T17:32:39.103" v="17" actId="26606"/>
          <ac:spMkLst>
            <pc:docMk/>
            <pc:sldMk cId="59417014" sldId="280"/>
            <ac:spMk id="13" creationId="{CB44330D-EA18-4254-AA95-EB49948539B8}"/>
          </ac:spMkLst>
        </pc:spChg>
        <pc:picChg chg="add mod">
          <ac:chgData name="Sarah Gothard" userId="0e53f415fda5f162" providerId="LiveId" clId="{790F0945-7F31-4F9E-A761-1034BF53A69A}" dt="2022-02-14T17:33:04.026" v="20" actId="27614"/>
          <ac:picMkLst>
            <pc:docMk/>
            <pc:sldMk cId="59417014" sldId="280"/>
            <ac:picMk id="6" creationId="{91ECC1AC-E715-4236-BE6F-95FCC7C42CD8}"/>
          </ac:picMkLst>
        </pc:picChg>
      </pc:sldChg>
      <pc:sldChg chg="del">
        <pc:chgData name="Sarah Gothard" userId="0e53f415fda5f162" providerId="LiveId" clId="{790F0945-7F31-4F9E-A761-1034BF53A69A}" dt="2022-02-14T17:31:39.811" v="14" actId="47"/>
        <pc:sldMkLst>
          <pc:docMk/>
          <pc:sldMk cId="1595192108" sldId="280"/>
        </pc:sldMkLst>
      </pc:sldChg>
      <pc:sldChg chg="addSp delSp modSp new mod setBg">
        <pc:chgData name="Sarah Gothard" userId="0e53f415fda5f162" providerId="LiveId" clId="{790F0945-7F31-4F9E-A761-1034BF53A69A}" dt="2022-02-14T17:33:42.334" v="29" actId="27614"/>
        <pc:sldMkLst>
          <pc:docMk/>
          <pc:sldMk cId="2129725648" sldId="281"/>
        </pc:sldMkLst>
        <pc:spChg chg="del">
          <ac:chgData name="Sarah Gothard" userId="0e53f415fda5f162" providerId="LiveId" clId="{790F0945-7F31-4F9E-A761-1034BF53A69A}" dt="2022-02-14T17:33:26.199" v="24" actId="478"/>
          <ac:spMkLst>
            <pc:docMk/>
            <pc:sldMk cId="2129725648" sldId="281"/>
            <ac:spMk id="2" creationId="{AF3306CB-CA85-454C-8FD1-C343E52A1781}"/>
          </ac:spMkLst>
        </pc:spChg>
        <pc:spChg chg="del">
          <ac:chgData name="Sarah Gothard" userId="0e53f415fda5f162" providerId="LiveId" clId="{790F0945-7F31-4F9E-A761-1034BF53A69A}" dt="2022-02-14T17:33:25.245" v="23" actId="478"/>
          <ac:spMkLst>
            <pc:docMk/>
            <pc:sldMk cId="2129725648" sldId="281"/>
            <ac:spMk id="3" creationId="{0A0993DC-28AC-4E18-8BA2-79EBD400EE78}"/>
          </ac:spMkLst>
        </pc:spChg>
        <pc:spChg chg="mod ord">
          <ac:chgData name="Sarah Gothard" userId="0e53f415fda5f162" providerId="LiveId" clId="{790F0945-7F31-4F9E-A761-1034BF53A69A}" dt="2022-02-14T17:33:29.511" v="26" actId="26606"/>
          <ac:spMkLst>
            <pc:docMk/>
            <pc:sldMk cId="2129725648" sldId="281"/>
            <ac:spMk id="4" creationId="{94D6F342-2EAD-42BC-A423-51D738C7452F}"/>
          </ac:spMkLst>
        </pc:spChg>
        <pc:spChg chg="add">
          <ac:chgData name="Sarah Gothard" userId="0e53f415fda5f162" providerId="LiveId" clId="{790F0945-7F31-4F9E-A761-1034BF53A69A}" dt="2022-02-14T17:33:29.511" v="26" actId="26606"/>
          <ac:spMkLst>
            <pc:docMk/>
            <pc:sldMk cId="2129725648" sldId="281"/>
            <ac:spMk id="12" creationId="{32BC26D8-82FB-445E-AA49-62A77D7C1EE0}"/>
          </ac:spMkLst>
        </pc:spChg>
        <pc:spChg chg="add">
          <ac:chgData name="Sarah Gothard" userId="0e53f415fda5f162" providerId="LiveId" clId="{790F0945-7F31-4F9E-A761-1034BF53A69A}" dt="2022-02-14T17:33:29.511" v="26" actId="26606"/>
          <ac:spMkLst>
            <pc:docMk/>
            <pc:sldMk cId="2129725648" sldId="281"/>
            <ac:spMk id="14" creationId="{CB44330D-EA18-4254-AA95-EB49948539B8}"/>
          </ac:spMkLst>
        </pc:spChg>
        <pc:picChg chg="add del mod">
          <ac:chgData name="Sarah Gothard" userId="0e53f415fda5f162" providerId="LiveId" clId="{790F0945-7F31-4F9E-A761-1034BF53A69A}" dt="2022-02-14T17:33:21.295" v="22" actId="21"/>
          <ac:picMkLst>
            <pc:docMk/>
            <pc:sldMk cId="2129725648" sldId="281"/>
            <ac:picMk id="6" creationId="{1D9A4180-B262-4E1E-B090-0836C65E7E4A}"/>
          </ac:picMkLst>
        </pc:picChg>
        <pc:picChg chg="add mod">
          <ac:chgData name="Sarah Gothard" userId="0e53f415fda5f162" providerId="LiveId" clId="{790F0945-7F31-4F9E-A761-1034BF53A69A}" dt="2022-02-14T17:33:42.334" v="29" actId="27614"/>
          <ac:picMkLst>
            <pc:docMk/>
            <pc:sldMk cId="2129725648" sldId="281"/>
            <ac:picMk id="7" creationId="{1D5A4BDF-CD09-4796-9267-B00147318AF0}"/>
          </ac:picMkLst>
        </pc:picChg>
      </pc:sldChg>
      <pc:sldChg chg="del">
        <pc:chgData name="Sarah Gothard" userId="0e53f415fda5f162" providerId="LiveId" clId="{790F0945-7F31-4F9E-A761-1034BF53A69A}" dt="2022-02-14T17:31:39.811" v="14" actId="47"/>
        <pc:sldMkLst>
          <pc:docMk/>
          <pc:sldMk cId="3226911554" sldId="281"/>
        </pc:sldMkLst>
      </pc:sldChg>
      <pc:sldChg chg="del">
        <pc:chgData name="Sarah Gothard" userId="0e53f415fda5f162" providerId="LiveId" clId="{790F0945-7F31-4F9E-A761-1034BF53A69A}" dt="2022-02-14T17:31:39.811" v="14" actId="47"/>
        <pc:sldMkLst>
          <pc:docMk/>
          <pc:sldMk cId="2010922036" sldId="282"/>
        </pc:sldMkLst>
      </pc:sldChg>
      <pc:sldChg chg="addSp delSp modSp new mod setBg">
        <pc:chgData name="Sarah Gothard" userId="0e53f415fda5f162" providerId="LiveId" clId="{790F0945-7F31-4F9E-A761-1034BF53A69A}" dt="2022-02-14T17:34:51.307" v="34" actId="27614"/>
        <pc:sldMkLst>
          <pc:docMk/>
          <pc:sldMk cId="2811999992" sldId="282"/>
        </pc:sldMkLst>
        <pc:spChg chg="del">
          <ac:chgData name="Sarah Gothard" userId="0e53f415fda5f162" providerId="LiveId" clId="{790F0945-7F31-4F9E-A761-1034BF53A69A}" dt="2022-02-14T17:34:17.419" v="31" actId="26606"/>
          <ac:spMkLst>
            <pc:docMk/>
            <pc:sldMk cId="2811999992" sldId="282"/>
            <ac:spMk id="2" creationId="{AFFED2FF-F4F0-4BA1-BF3C-F44D97BF4714}"/>
          </ac:spMkLst>
        </pc:spChg>
        <pc:spChg chg="del">
          <ac:chgData name="Sarah Gothard" userId="0e53f415fda5f162" providerId="LiveId" clId="{790F0945-7F31-4F9E-A761-1034BF53A69A}" dt="2022-02-14T17:34:17.419" v="31" actId="26606"/>
          <ac:spMkLst>
            <pc:docMk/>
            <pc:sldMk cId="2811999992" sldId="282"/>
            <ac:spMk id="3" creationId="{A7CA8A87-94F1-4778-B66A-2EDFF11A714F}"/>
          </ac:spMkLst>
        </pc:spChg>
        <pc:spChg chg="mod ord">
          <ac:chgData name="Sarah Gothard" userId="0e53f415fda5f162" providerId="LiveId" clId="{790F0945-7F31-4F9E-A761-1034BF53A69A}" dt="2022-02-14T17:34:17.419" v="31" actId="26606"/>
          <ac:spMkLst>
            <pc:docMk/>
            <pc:sldMk cId="2811999992" sldId="282"/>
            <ac:spMk id="4" creationId="{D5F47963-C0A2-4B1D-A7C4-6B3B6BA71558}"/>
          </ac:spMkLst>
        </pc:spChg>
        <pc:spChg chg="add">
          <ac:chgData name="Sarah Gothard" userId="0e53f415fda5f162" providerId="LiveId" clId="{790F0945-7F31-4F9E-A761-1034BF53A69A}" dt="2022-02-14T17:34:17.419" v="31" actId="26606"/>
          <ac:spMkLst>
            <pc:docMk/>
            <pc:sldMk cId="2811999992" sldId="282"/>
            <ac:spMk id="11" creationId="{32BC26D8-82FB-445E-AA49-62A77D7C1EE0}"/>
          </ac:spMkLst>
        </pc:spChg>
        <pc:spChg chg="add">
          <ac:chgData name="Sarah Gothard" userId="0e53f415fda5f162" providerId="LiveId" clId="{790F0945-7F31-4F9E-A761-1034BF53A69A}" dt="2022-02-14T17:34:17.419" v="31" actId="26606"/>
          <ac:spMkLst>
            <pc:docMk/>
            <pc:sldMk cId="2811999992" sldId="282"/>
            <ac:spMk id="13" creationId="{CB44330D-EA18-4254-AA95-EB49948539B8}"/>
          </ac:spMkLst>
        </pc:spChg>
        <pc:picChg chg="add mod">
          <ac:chgData name="Sarah Gothard" userId="0e53f415fda5f162" providerId="LiveId" clId="{790F0945-7F31-4F9E-A761-1034BF53A69A}" dt="2022-02-14T17:34:51.307" v="34" actId="27614"/>
          <ac:picMkLst>
            <pc:docMk/>
            <pc:sldMk cId="2811999992" sldId="282"/>
            <ac:picMk id="6" creationId="{7A1592C7-EF16-4159-B6F0-11CA843983EF}"/>
          </ac:picMkLst>
        </pc:picChg>
      </pc:sldChg>
      <pc:sldChg chg="del">
        <pc:chgData name="Sarah Gothard" userId="0e53f415fda5f162" providerId="LiveId" clId="{790F0945-7F31-4F9E-A761-1034BF53A69A}" dt="2022-02-14T17:31:39.811" v="14" actId="47"/>
        <pc:sldMkLst>
          <pc:docMk/>
          <pc:sldMk cId="2018712570" sldId="283"/>
        </pc:sldMkLst>
      </pc:sldChg>
      <pc:sldChg chg="addSp delSp modSp new mod setBg">
        <pc:chgData name="Sarah Gothard" userId="0e53f415fda5f162" providerId="LiveId" clId="{790F0945-7F31-4F9E-A761-1034BF53A69A}" dt="2022-02-14T17:35:31.048" v="37" actId="27614"/>
        <pc:sldMkLst>
          <pc:docMk/>
          <pc:sldMk cId="4077982895" sldId="283"/>
        </pc:sldMkLst>
        <pc:spChg chg="del">
          <ac:chgData name="Sarah Gothard" userId="0e53f415fda5f162" providerId="LiveId" clId="{790F0945-7F31-4F9E-A761-1034BF53A69A}" dt="2022-02-14T17:34:56.670" v="36" actId="26606"/>
          <ac:spMkLst>
            <pc:docMk/>
            <pc:sldMk cId="4077982895" sldId="283"/>
            <ac:spMk id="2" creationId="{82AA2817-3295-45D1-9605-CB12E63C2323}"/>
          </ac:spMkLst>
        </pc:spChg>
        <pc:spChg chg="del">
          <ac:chgData name="Sarah Gothard" userId="0e53f415fda5f162" providerId="LiveId" clId="{790F0945-7F31-4F9E-A761-1034BF53A69A}" dt="2022-02-14T17:34:56.670" v="36" actId="26606"/>
          <ac:spMkLst>
            <pc:docMk/>
            <pc:sldMk cId="4077982895" sldId="283"/>
            <ac:spMk id="3" creationId="{033D5B36-621C-4820-AF2F-1641AE635174}"/>
          </ac:spMkLst>
        </pc:spChg>
        <pc:spChg chg="mod ord">
          <ac:chgData name="Sarah Gothard" userId="0e53f415fda5f162" providerId="LiveId" clId="{790F0945-7F31-4F9E-A761-1034BF53A69A}" dt="2022-02-14T17:34:56.670" v="36" actId="26606"/>
          <ac:spMkLst>
            <pc:docMk/>
            <pc:sldMk cId="4077982895" sldId="283"/>
            <ac:spMk id="4" creationId="{07DF7ABE-4FF9-4A02-A986-DD50A43460D3}"/>
          </ac:spMkLst>
        </pc:spChg>
        <pc:spChg chg="add">
          <ac:chgData name="Sarah Gothard" userId="0e53f415fda5f162" providerId="LiveId" clId="{790F0945-7F31-4F9E-A761-1034BF53A69A}" dt="2022-02-14T17:34:56.670" v="36" actId="26606"/>
          <ac:spMkLst>
            <pc:docMk/>
            <pc:sldMk cId="4077982895" sldId="283"/>
            <ac:spMk id="11" creationId="{32BC26D8-82FB-445E-AA49-62A77D7C1EE0}"/>
          </ac:spMkLst>
        </pc:spChg>
        <pc:spChg chg="add">
          <ac:chgData name="Sarah Gothard" userId="0e53f415fda5f162" providerId="LiveId" clId="{790F0945-7F31-4F9E-A761-1034BF53A69A}" dt="2022-02-14T17:34:56.670" v="36" actId="26606"/>
          <ac:spMkLst>
            <pc:docMk/>
            <pc:sldMk cId="4077982895" sldId="283"/>
            <ac:spMk id="13" creationId="{CB44330D-EA18-4254-AA95-EB49948539B8}"/>
          </ac:spMkLst>
        </pc:spChg>
        <pc:picChg chg="add mod">
          <ac:chgData name="Sarah Gothard" userId="0e53f415fda5f162" providerId="LiveId" clId="{790F0945-7F31-4F9E-A761-1034BF53A69A}" dt="2022-02-14T17:35:31.048" v="37" actId="27614"/>
          <ac:picMkLst>
            <pc:docMk/>
            <pc:sldMk cId="4077982895" sldId="283"/>
            <ac:picMk id="6" creationId="{6CEBC311-D534-4F21-9035-BB647F670A35}"/>
          </ac:picMkLst>
        </pc:picChg>
      </pc:sldChg>
      <pc:sldChg chg="addSp delSp modSp new mod setBg">
        <pc:chgData name="Sarah Gothard" userId="0e53f415fda5f162" providerId="LiveId" clId="{790F0945-7F31-4F9E-A761-1034BF53A69A}" dt="2022-02-14T17:36:01.262" v="46" actId="27614"/>
        <pc:sldMkLst>
          <pc:docMk/>
          <pc:sldMk cId="181375122" sldId="284"/>
        </pc:sldMkLst>
        <pc:spChg chg="del">
          <ac:chgData name="Sarah Gothard" userId="0e53f415fda5f162" providerId="LiveId" clId="{790F0945-7F31-4F9E-A761-1034BF53A69A}" dt="2022-02-14T17:35:55.799" v="41" actId="478"/>
          <ac:spMkLst>
            <pc:docMk/>
            <pc:sldMk cId="181375122" sldId="284"/>
            <ac:spMk id="2" creationId="{46DB163E-DA8B-49E4-B8B6-C892F1749EB6}"/>
          </ac:spMkLst>
        </pc:spChg>
        <pc:spChg chg="del">
          <ac:chgData name="Sarah Gothard" userId="0e53f415fda5f162" providerId="LiveId" clId="{790F0945-7F31-4F9E-A761-1034BF53A69A}" dt="2022-02-14T17:35:56.813" v="42" actId="478"/>
          <ac:spMkLst>
            <pc:docMk/>
            <pc:sldMk cId="181375122" sldId="284"/>
            <ac:spMk id="3" creationId="{41781207-084B-493E-B5C4-98859D2DD7D3}"/>
          </ac:spMkLst>
        </pc:spChg>
        <pc:spChg chg="mod ord">
          <ac:chgData name="Sarah Gothard" userId="0e53f415fda5f162" providerId="LiveId" clId="{790F0945-7F31-4F9E-A761-1034BF53A69A}" dt="2022-02-14T17:35:58.948" v="44" actId="26606"/>
          <ac:spMkLst>
            <pc:docMk/>
            <pc:sldMk cId="181375122" sldId="284"/>
            <ac:spMk id="4" creationId="{E7D96298-EA83-4383-A2DB-46C1CDB785C3}"/>
          </ac:spMkLst>
        </pc:spChg>
        <pc:spChg chg="add">
          <ac:chgData name="Sarah Gothard" userId="0e53f415fda5f162" providerId="LiveId" clId="{790F0945-7F31-4F9E-A761-1034BF53A69A}" dt="2022-02-14T17:35:58.948" v="44" actId="26606"/>
          <ac:spMkLst>
            <pc:docMk/>
            <pc:sldMk cId="181375122" sldId="284"/>
            <ac:spMk id="12" creationId="{32BC26D8-82FB-445E-AA49-62A77D7C1EE0}"/>
          </ac:spMkLst>
        </pc:spChg>
        <pc:spChg chg="add">
          <ac:chgData name="Sarah Gothard" userId="0e53f415fda5f162" providerId="LiveId" clId="{790F0945-7F31-4F9E-A761-1034BF53A69A}" dt="2022-02-14T17:35:58.948" v="44" actId="26606"/>
          <ac:spMkLst>
            <pc:docMk/>
            <pc:sldMk cId="181375122" sldId="284"/>
            <ac:spMk id="14" creationId="{CB44330D-EA18-4254-AA95-EB49948539B8}"/>
          </ac:spMkLst>
        </pc:spChg>
        <pc:picChg chg="add del">
          <ac:chgData name="Sarah Gothard" userId="0e53f415fda5f162" providerId="LiveId" clId="{790F0945-7F31-4F9E-A761-1034BF53A69A}" dt="2022-02-14T17:35:54.307" v="40" actId="21"/>
          <ac:picMkLst>
            <pc:docMk/>
            <pc:sldMk cId="181375122" sldId="284"/>
            <ac:picMk id="6" creationId="{D9A4F871-47B7-4475-AD0C-0F22FC6005F3}"/>
          </ac:picMkLst>
        </pc:picChg>
        <pc:picChg chg="add mod">
          <ac:chgData name="Sarah Gothard" userId="0e53f415fda5f162" providerId="LiveId" clId="{790F0945-7F31-4F9E-A761-1034BF53A69A}" dt="2022-02-14T17:36:01.262" v="46" actId="27614"/>
          <ac:picMkLst>
            <pc:docMk/>
            <pc:sldMk cId="181375122" sldId="284"/>
            <ac:picMk id="7" creationId="{463B0C34-D376-4C7E-B25C-E897B710BB9C}"/>
          </ac:picMkLst>
        </pc:picChg>
      </pc:sldChg>
      <pc:sldChg chg="del">
        <pc:chgData name="Sarah Gothard" userId="0e53f415fda5f162" providerId="LiveId" clId="{790F0945-7F31-4F9E-A761-1034BF53A69A}" dt="2022-02-14T17:31:39.811" v="14" actId="47"/>
        <pc:sldMkLst>
          <pc:docMk/>
          <pc:sldMk cId="434691805" sldId="284"/>
        </pc:sldMkLst>
      </pc:sldChg>
      <pc:sldChg chg="del">
        <pc:chgData name="Sarah Gothard" userId="0e53f415fda5f162" providerId="LiveId" clId="{790F0945-7F31-4F9E-A761-1034BF53A69A}" dt="2022-02-14T17:31:39.811" v="14" actId="47"/>
        <pc:sldMkLst>
          <pc:docMk/>
          <pc:sldMk cId="2289635474" sldId="285"/>
        </pc:sldMkLst>
      </pc:sldChg>
      <pc:sldChg chg="addSp delSp modSp new mod setBg">
        <pc:chgData name="Sarah Gothard" userId="0e53f415fda5f162" providerId="LiveId" clId="{790F0945-7F31-4F9E-A761-1034BF53A69A}" dt="2022-02-14T17:36:18.343" v="48" actId="26606"/>
        <pc:sldMkLst>
          <pc:docMk/>
          <pc:sldMk cId="2780564826" sldId="285"/>
        </pc:sldMkLst>
        <pc:spChg chg="del">
          <ac:chgData name="Sarah Gothard" userId="0e53f415fda5f162" providerId="LiveId" clId="{790F0945-7F31-4F9E-A761-1034BF53A69A}" dt="2022-02-14T17:36:18.343" v="48" actId="26606"/>
          <ac:spMkLst>
            <pc:docMk/>
            <pc:sldMk cId="2780564826" sldId="285"/>
            <ac:spMk id="2" creationId="{AEAB0235-B300-4787-B4B1-B9A4B6735BA6}"/>
          </ac:spMkLst>
        </pc:spChg>
        <pc:spChg chg="del">
          <ac:chgData name="Sarah Gothard" userId="0e53f415fda5f162" providerId="LiveId" clId="{790F0945-7F31-4F9E-A761-1034BF53A69A}" dt="2022-02-14T17:36:18.343" v="48" actId="26606"/>
          <ac:spMkLst>
            <pc:docMk/>
            <pc:sldMk cId="2780564826" sldId="285"/>
            <ac:spMk id="3" creationId="{EC3D61F2-A94B-45A5-92A8-ACF0999F8635}"/>
          </ac:spMkLst>
        </pc:spChg>
        <pc:spChg chg="mod ord">
          <ac:chgData name="Sarah Gothard" userId="0e53f415fda5f162" providerId="LiveId" clId="{790F0945-7F31-4F9E-A761-1034BF53A69A}" dt="2022-02-14T17:36:18.343" v="48" actId="26606"/>
          <ac:spMkLst>
            <pc:docMk/>
            <pc:sldMk cId="2780564826" sldId="285"/>
            <ac:spMk id="4" creationId="{AB42881B-08A0-4385-8352-89E77E422038}"/>
          </ac:spMkLst>
        </pc:spChg>
        <pc:spChg chg="add">
          <ac:chgData name="Sarah Gothard" userId="0e53f415fda5f162" providerId="LiveId" clId="{790F0945-7F31-4F9E-A761-1034BF53A69A}" dt="2022-02-14T17:36:18.343" v="48" actId="26606"/>
          <ac:spMkLst>
            <pc:docMk/>
            <pc:sldMk cId="2780564826" sldId="285"/>
            <ac:spMk id="11" creationId="{32BC26D8-82FB-445E-AA49-62A77D7C1EE0}"/>
          </ac:spMkLst>
        </pc:spChg>
        <pc:spChg chg="add">
          <ac:chgData name="Sarah Gothard" userId="0e53f415fda5f162" providerId="LiveId" clId="{790F0945-7F31-4F9E-A761-1034BF53A69A}" dt="2022-02-14T17:36:18.343" v="48" actId="26606"/>
          <ac:spMkLst>
            <pc:docMk/>
            <pc:sldMk cId="2780564826" sldId="285"/>
            <ac:spMk id="13" creationId="{CB44330D-EA18-4254-AA95-EB49948539B8}"/>
          </ac:spMkLst>
        </pc:spChg>
        <pc:picChg chg="add mod">
          <ac:chgData name="Sarah Gothard" userId="0e53f415fda5f162" providerId="LiveId" clId="{790F0945-7F31-4F9E-A761-1034BF53A69A}" dt="2022-02-14T17:36:18.343" v="48" actId="26606"/>
          <ac:picMkLst>
            <pc:docMk/>
            <pc:sldMk cId="2780564826" sldId="285"/>
            <ac:picMk id="6" creationId="{AAE1D675-45DE-48FC-A8A3-35284AF8E5F9}"/>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6D91178-905E-4181-A080-73FBE2A7F10F}" type="datetimeFigureOut">
              <a:rPr lang="en-US" smtClean="0"/>
              <a:t>2/14/2022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EEDC0C31-3BFD-43A2-B8EE-356E8F332F68}" type="slidenum">
              <a:rPr lang="en-US" smtClean="0"/>
              <a:t>‹#›</a:t>
            </a:fld>
            <a:endParaRPr lang="en-US"/>
          </a:p>
        </p:txBody>
      </p:sp>
    </p:spTree>
    <p:extLst>
      <p:ext uri="{BB962C8B-B14F-4D97-AF65-F5344CB8AC3E}">
        <p14:creationId xmlns:p14="http://schemas.microsoft.com/office/powerpoint/2010/main" val="187265520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3649B93-516E-447E-9C4C-C287614C6398}" type="datetimeFigureOut">
              <a:rPr lang="en-US" smtClean="0"/>
              <a:t>2/14/2022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87908AF-65BE-457F-9D87-289A548E61FF}" type="slidenum">
              <a:rPr lang="en-US" smtClean="0"/>
              <a:t>‹#›</a:t>
            </a:fld>
            <a:endParaRPr lang="en-US"/>
          </a:p>
        </p:txBody>
      </p:sp>
    </p:spTree>
    <p:extLst>
      <p:ext uri="{BB962C8B-B14F-4D97-AF65-F5344CB8AC3E}">
        <p14:creationId xmlns:p14="http://schemas.microsoft.com/office/powerpoint/2010/main" val="337232049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10"/>
          </p:nvPr>
        </p:nvSpPr>
        <p:spPr/>
        <p:txBody>
          <a:bodyPr/>
          <a:lstStyle/>
          <a:p>
            <a:fld id="{887908AF-65BE-457F-9D87-289A548E61FF}" type="slidenum">
              <a:rPr lang="en-US" smtClean="0"/>
              <a:t>1</a:t>
            </a:fld>
            <a:endParaRPr lang="en-US"/>
          </a:p>
        </p:txBody>
      </p:sp>
    </p:spTree>
    <p:extLst>
      <p:ext uri="{BB962C8B-B14F-4D97-AF65-F5344CB8AC3E}">
        <p14:creationId xmlns:p14="http://schemas.microsoft.com/office/powerpoint/2010/main" val="2532622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54A0119-C811-414C-B351-F58874BF7E16}" type="datetime1">
              <a:rPr lang="en-US" smtClean="0"/>
              <a:t>2/14/2022</a:t>
            </a:fld>
            <a:endParaRPr lang="en-US" dirty="0"/>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35912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47F807AB-3E76-4C73-9D54-270D413395FB}" type="datetime1">
              <a:rPr lang="en-US" smtClean="0"/>
              <a:t>2/14/2022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829623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96898AA-5213-4EBB-9334-70C5EAF94D5A}" type="datetime1">
              <a:rPr lang="en-US" smtClean="0"/>
              <a:t>2/14/2022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042625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4F5845B-3660-429B-9885-92F86B23F0A0}" type="datetime1">
              <a:rPr lang="en-US" smtClean="0"/>
              <a:t>2/14/2022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650358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6CABF51-39E9-4844-BAC6-D684C44BBE9E}" type="datetime1">
              <a:rPr lang="en-US" smtClean="0"/>
              <a:t>2/14/2022</a:t>
            </a:fld>
            <a:endParaRPr lang="en-US"/>
          </a:p>
        </p:txBody>
      </p:sp>
      <p:sp>
        <p:nvSpPr>
          <p:cNvPr id="5" name="Footer Placeholder 4"/>
          <p:cNvSpPr>
            <a:spLocks noGrp="1"/>
          </p:cNvSpPr>
          <p:nvPr>
            <p:ph type="ftr" sz="quarter" idx="11"/>
          </p:nvPr>
        </p:nvSpPr>
        <p:spPr/>
        <p:txBody>
          <a:bodyPr/>
          <a:lstStyle/>
          <a:p>
            <a:r>
              <a:rPr lang="en-US"/>
              <a:t>Public Domain</a:t>
            </a:r>
            <a:endParaRPr lang="en-US" dirty="0"/>
          </a:p>
        </p:txBody>
      </p:sp>
      <p:sp>
        <p:nvSpPr>
          <p:cNvPr id="6" name="Slide Number Placeholder 5"/>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0694203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4D0E4487-FFB7-4C86-BB79-171C3163F635}" type="datetime1">
              <a:rPr lang="en-US" smtClean="0"/>
              <a:t>2/14/2022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868146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3FBF2DF-5492-40BB-9FC3-7CB89E46B56F}" type="datetime1">
              <a:rPr lang="en-US" smtClean="0"/>
              <a:t>2/14/2022</a:t>
            </a:fld>
            <a:endParaRPr lang="en-US"/>
          </a:p>
        </p:txBody>
      </p:sp>
      <p:sp>
        <p:nvSpPr>
          <p:cNvPr id="8" name="Footer Placeholder 7"/>
          <p:cNvSpPr>
            <a:spLocks noGrp="1"/>
          </p:cNvSpPr>
          <p:nvPr>
            <p:ph type="ftr" sz="quarter" idx="11"/>
          </p:nvPr>
        </p:nvSpPr>
        <p:spPr/>
        <p:txBody>
          <a:bodyPr/>
          <a:lstStyle/>
          <a:p>
            <a:r>
              <a:rPr lang="en-US"/>
              <a:t>Public Domain</a:t>
            </a:r>
            <a:endParaRPr lang="en-US" dirty="0"/>
          </a:p>
        </p:txBody>
      </p:sp>
      <p:sp>
        <p:nvSpPr>
          <p:cNvPr id="9" name="Slide Number Placeholder 8"/>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1597926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4133941C-EBD6-4B42-B7BF-973A4833B998}" type="datetime1">
              <a:rPr lang="en-US" smtClean="0"/>
              <a:t>2/14/2022</a:t>
            </a:fld>
            <a:endParaRPr lang="en-US"/>
          </a:p>
        </p:txBody>
      </p:sp>
      <p:sp>
        <p:nvSpPr>
          <p:cNvPr id="4" name="Footer Placeholder 3"/>
          <p:cNvSpPr>
            <a:spLocks noGrp="1"/>
          </p:cNvSpPr>
          <p:nvPr>
            <p:ph type="ftr" sz="quarter" idx="11"/>
          </p:nvPr>
        </p:nvSpPr>
        <p:spPr/>
        <p:txBody>
          <a:bodyPr/>
          <a:lstStyle/>
          <a:p>
            <a:r>
              <a:rPr lang="en-US"/>
              <a:t>Public Domain</a:t>
            </a:r>
            <a:endParaRPr lang="en-US" dirty="0"/>
          </a:p>
        </p:txBody>
      </p:sp>
      <p:sp>
        <p:nvSpPr>
          <p:cNvPr id="5" name="Slide Number Placeholder 4"/>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5647020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87DB35-672F-4188-9311-E5E3E18F0BC7}" type="datetime1">
              <a:rPr lang="en-US" smtClean="0"/>
              <a:t>2/14/2022</a:t>
            </a:fld>
            <a:endParaRPr lang="en-US"/>
          </a:p>
        </p:txBody>
      </p:sp>
      <p:sp>
        <p:nvSpPr>
          <p:cNvPr id="3" name="Footer Placeholder 2"/>
          <p:cNvSpPr>
            <a:spLocks noGrp="1"/>
          </p:cNvSpPr>
          <p:nvPr>
            <p:ph type="ftr" sz="quarter" idx="11"/>
          </p:nvPr>
        </p:nvSpPr>
        <p:spPr/>
        <p:txBody>
          <a:bodyPr/>
          <a:lstStyle/>
          <a:p>
            <a:r>
              <a:rPr lang="en-US"/>
              <a:t>Public Domain</a:t>
            </a:r>
            <a:endParaRPr lang="en-US" dirty="0"/>
          </a:p>
        </p:txBody>
      </p:sp>
      <p:sp>
        <p:nvSpPr>
          <p:cNvPr id="4" name="Slide Number Placeholder 3"/>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22411850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35C6FA-0364-40EA-ADF7-6AC8A8B1D3F3}" type="datetime1">
              <a:rPr lang="en-US" smtClean="0"/>
              <a:t>2/14/2022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38144787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4723E9E-7498-4F28-9FA1-01DDD7D06BD6}" type="datetime1">
              <a:rPr lang="en-US" smtClean="0"/>
              <a:t>2/14/2022</a:t>
            </a:fld>
            <a:endParaRPr lang="en-US"/>
          </a:p>
        </p:txBody>
      </p:sp>
      <p:sp>
        <p:nvSpPr>
          <p:cNvPr id="6" name="Footer Placeholder 5"/>
          <p:cNvSpPr>
            <a:spLocks noGrp="1"/>
          </p:cNvSpPr>
          <p:nvPr>
            <p:ph type="ftr" sz="quarter" idx="11"/>
          </p:nvPr>
        </p:nvSpPr>
        <p:spPr/>
        <p:txBody>
          <a:bodyPr/>
          <a:lstStyle/>
          <a:p>
            <a:r>
              <a:rPr lang="en-US"/>
              <a:t>Public Domain</a:t>
            </a:r>
            <a:endParaRPr lang="en-US" dirty="0"/>
          </a:p>
        </p:txBody>
      </p:sp>
      <p:sp>
        <p:nvSpPr>
          <p:cNvPr id="7" name="Slide Number Placeholder 6"/>
          <p:cNvSpPr>
            <a:spLocks noGrp="1"/>
          </p:cNvSpPr>
          <p:nvPr>
            <p:ph type="sldNum" sz="quarter" idx="12"/>
          </p:nvPr>
        </p:nvSpPr>
        <p:spPr/>
        <p:txBody>
          <a:bodyPr/>
          <a:lstStyle/>
          <a:p>
            <a:fld id="{FD068D91-5085-43EA-8734-9AB23AC0958B}" type="slidenum">
              <a:rPr lang="en-US" smtClean="0"/>
              <a:t>‹#›</a:t>
            </a:fld>
            <a:endParaRPr lang="en-US"/>
          </a:p>
        </p:txBody>
      </p:sp>
    </p:spTree>
    <p:extLst>
      <p:ext uri="{BB962C8B-B14F-4D97-AF65-F5344CB8AC3E}">
        <p14:creationId xmlns:p14="http://schemas.microsoft.com/office/powerpoint/2010/main" val="42892900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F8121A-F697-452F-BB8D-94C75886E8B9}" type="datetime1">
              <a:rPr lang="en-US" smtClean="0"/>
              <a:t>2/14/2022</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Public Domain</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D068D91-5085-43EA-8734-9AB23AC0958B}" type="slidenum">
              <a:rPr lang="en-US" smtClean="0"/>
              <a:pPr/>
              <a:t>‹#›</a:t>
            </a:fld>
            <a:endParaRPr lang="en-US"/>
          </a:p>
        </p:txBody>
      </p:sp>
    </p:spTree>
    <p:extLst>
      <p:ext uri="{BB962C8B-B14F-4D97-AF65-F5344CB8AC3E}">
        <p14:creationId xmlns:p14="http://schemas.microsoft.com/office/powerpoint/2010/main" val="1047085550"/>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3" name="Rectangle 11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11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26E09D85-B99D-42EB-977E-4F3D49BB9C61}"/>
              </a:ext>
            </a:extLst>
          </p:cNvPr>
          <p:cNvPicPr>
            <a:picLocks noChangeAspect="1"/>
          </p:cNvPicPr>
          <p:nvPr/>
        </p:nvPicPr>
        <p:blipFill>
          <a:blip r:embed="rId3"/>
          <a:stretch>
            <a:fillRect/>
          </a:stretch>
        </p:blipFill>
        <p:spPr>
          <a:xfrm>
            <a:off x="643467" y="2461176"/>
            <a:ext cx="10905066" cy="1935647"/>
          </a:xfrm>
          <a:prstGeom prst="rect">
            <a:avLst/>
          </a:prstGeom>
        </p:spPr>
      </p:pic>
      <p:sp>
        <p:nvSpPr>
          <p:cNvPr id="4" name="Footer Placeholder 3">
            <a:extLst>
              <a:ext uri="{FF2B5EF4-FFF2-40B4-BE49-F238E27FC236}">
                <a16:creationId xmlns:a16="http://schemas.microsoft.com/office/drawing/2014/main" id="{FD60A99A-3D3E-41F4-8FB2-F58BC94B156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9104339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a:extLst>
              <a:ext uri="{FF2B5EF4-FFF2-40B4-BE49-F238E27FC236}">
                <a16:creationId xmlns:a16="http://schemas.microsoft.com/office/drawing/2014/main" id="{AAE1D675-45DE-48FC-A8A3-35284AF8E5F9}"/>
              </a:ext>
            </a:extLst>
          </p:cNvPr>
          <p:cNvPicPr>
            <a:picLocks noGrp="1" noChangeAspect="1"/>
          </p:cNvPicPr>
          <p:nvPr>
            <p:ph idx="1"/>
          </p:nvPr>
        </p:nvPicPr>
        <p:blipFill>
          <a:blip r:embed="rId2"/>
          <a:stretch>
            <a:fillRect/>
          </a:stretch>
        </p:blipFill>
        <p:spPr>
          <a:xfrm>
            <a:off x="1099527" y="643467"/>
            <a:ext cx="9992946" cy="5571066"/>
          </a:xfrm>
          <a:prstGeom prst="rect">
            <a:avLst/>
          </a:prstGeom>
        </p:spPr>
      </p:pic>
      <p:sp>
        <p:nvSpPr>
          <p:cNvPr id="4" name="Footer Placeholder 3">
            <a:extLst>
              <a:ext uri="{FF2B5EF4-FFF2-40B4-BE49-F238E27FC236}">
                <a16:creationId xmlns:a16="http://schemas.microsoft.com/office/drawing/2014/main" id="{AB42881B-08A0-4385-8352-89E77E42203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7805648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3" name="Rectangle 122">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5" name="Rectangle 124">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8CDDEBAD-0E94-4C38-B262-27396B5FBAF6}"/>
              </a:ext>
            </a:extLst>
          </p:cNvPr>
          <p:cNvPicPr>
            <a:picLocks noChangeAspect="1"/>
          </p:cNvPicPr>
          <p:nvPr/>
        </p:nvPicPr>
        <p:blipFill>
          <a:blip r:embed="rId2"/>
          <a:stretch>
            <a:fillRect/>
          </a:stretch>
        </p:blipFill>
        <p:spPr>
          <a:xfrm>
            <a:off x="643467" y="1643296"/>
            <a:ext cx="10905066" cy="3571408"/>
          </a:xfrm>
          <a:prstGeom prst="rect">
            <a:avLst/>
          </a:prstGeom>
        </p:spPr>
      </p:pic>
      <p:sp>
        <p:nvSpPr>
          <p:cNvPr id="4" name="Footer Placeholder 3">
            <a:extLst>
              <a:ext uri="{FF2B5EF4-FFF2-40B4-BE49-F238E27FC236}">
                <a16:creationId xmlns:a16="http://schemas.microsoft.com/office/drawing/2014/main" id="{D3BC9CAE-CFFA-4411-8F11-56E8187C8D6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9375190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35905C18-CD92-48FD-A924-566667E57068}"/>
              </a:ext>
            </a:extLst>
          </p:cNvPr>
          <p:cNvPicPr>
            <a:picLocks noGrp="1" noChangeAspect="1"/>
          </p:cNvPicPr>
          <p:nvPr>
            <p:ph idx="1"/>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0D956A4B-DC61-4AD3-99FF-68AF0C06C684}"/>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4263987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Rectangle 19">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Content Placeholder 9">
            <a:extLst>
              <a:ext uri="{FF2B5EF4-FFF2-40B4-BE49-F238E27FC236}">
                <a16:creationId xmlns:a16="http://schemas.microsoft.com/office/drawing/2014/main" id="{E0149D08-4707-4F32-9624-776B44BDF7EF}"/>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FC9C7E36-5811-48CF-A04C-5BE626F0A22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7395857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91ECC1AC-E715-4236-BE6F-95FCC7C42CD8}"/>
              </a:ext>
            </a:extLst>
          </p:cNvPr>
          <p:cNvPicPr>
            <a:picLocks noGrp="1" noChangeAspect="1"/>
          </p:cNvPicPr>
          <p:nvPr>
            <p:ph idx="1"/>
          </p:nvPr>
        </p:nvPicPr>
        <p:blipFill>
          <a:blip r:embed="rId2"/>
          <a:stretch>
            <a:fillRect/>
          </a:stretch>
        </p:blipFill>
        <p:spPr>
          <a:xfrm>
            <a:off x="643467" y="1670559"/>
            <a:ext cx="10905066" cy="3516882"/>
          </a:xfrm>
          <a:prstGeom prst="rect">
            <a:avLst/>
          </a:prstGeom>
        </p:spPr>
      </p:pic>
      <p:sp>
        <p:nvSpPr>
          <p:cNvPr id="4" name="Footer Placeholder 3">
            <a:extLst>
              <a:ext uri="{FF2B5EF4-FFF2-40B4-BE49-F238E27FC236}">
                <a16:creationId xmlns:a16="http://schemas.microsoft.com/office/drawing/2014/main" id="{05255D77-6F29-40FC-8AAE-D11744320A11}"/>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594170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1D5A4BDF-CD09-4796-9267-B00147318AF0}"/>
              </a:ext>
            </a:extLst>
          </p:cNvPr>
          <p:cNvPicPr>
            <a:picLocks noChangeAspect="1"/>
          </p:cNvPicPr>
          <p:nvPr/>
        </p:nvPicPr>
        <p:blipFill>
          <a:blip r:embed="rId2"/>
          <a:stretch>
            <a:fillRect/>
          </a:stretch>
        </p:blipFill>
        <p:spPr>
          <a:xfrm>
            <a:off x="643467" y="648209"/>
            <a:ext cx="10905066" cy="5561582"/>
          </a:xfrm>
          <a:prstGeom prst="rect">
            <a:avLst/>
          </a:prstGeom>
        </p:spPr>
      </p:pic>
      <p:sp>
        <p:nvSpPr>
          <p:cNvPr id="4" name="Footer Placeholder 3">
            <a:extLst>
              <a:ext uri="{FF2B5EF4-FFF2-40B4-BE49-F238E27FC236}">
                <a16:creationId xmlns:a16="http://schemas.microsoft.com/office/drawing/2014/main" id="{94D6F342-2EAD-42BC-A423-51D738C7452F}"/>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12972564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7A1592C7-EF16-4159-B6F0-11CA843983EF}"/>
              </a:ext>
            </a:extLst>
          </p:cNvPr>
          <p:cNvPicPr>
            <a:picLocks noGrp="1" noChangeAspect="1"/>
          </p:cNvPicPr>
          <p:nvPr>
            <p:ph idx="1"/>
          </p:nvPr>
        </p:nvPicPr>
        <p:blipFill>
          <a:blip r:embed="rId2"/>
          <a:stretch>
            <a:fillRect/>
          </a:stretch>
        </p:blipFill>
        <p:spPr>
          <a:xfrm>
            <a:off x="1143941" y="643467"/>
            <a:ext cx="9904118" cy="5571066"/>
          </a:xfrm>
          <a:prstGeom prst="rect">
            <a:avLst/>
          </a:prstGeom>
        </p:spPr>
      </p:pic>
      <p:sp>
        <p:nvSpPr>
          <p:cNvPr id="4" name="Footer Placeholder 3">
            <a:extLst>
              <a:ext uri="{FF2B5EF4-FFF2-40B4-BE49-F238E27FC236}">
                <a16:creationId xmlns:a16="http://schemas.microsoft.com/office/drawing/2014/main" id="{D5F47963-C0A2-4B1D-A7C4-6B3B6BA7155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28119999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Content Placeholder 5" descr="Shape&#10;&#10;Description automatically generated with medium confidence">
            <a:extLst>
              <a:ext uri="{FF2B5EF4-FFF2-40B4-BE49-F238E27FC236}">
                <a16:creationId xmlns:a16="http://schemas.microsoft.com/office/drawing/2014/main" id="{6CEBC311-D534-4F21-9035-BB647F670A35}"/>
              </a:ext>
            </a:extLst>
          </p:cNvPr>
          <p:cNvPicPr>
            <a:picLocks noGrp="1" noChangeAspect="1"/>
          </p:cNvPicPr>
          <p:nvPr>
            <p:ph idx="1"/>
          </p:nvPr>
        </p:nvPicPr>
        <p:blipFill>
          <a:blip r:embed="rId2"/>
          <a:stretch>
            <a:fillRect/>
          </a:stretch>
        </p:blipFill>
        <p:spPr>
          <a:xfrm>
            <a:off x="643467" y="1670559"/>
            <a:ext cx="10905066" cy="3516882"/>
          </a:xfrm>
          <a:prstGeom prst="rect">
            <a:avLst/>
          </a:prstGeom>
        </p:spPr>
      </p:pic>
      <p:sp>
        <p:nvSpPr>
          <p:cNvPr id="4" name="Footer Placeholder 3">
            <a:extLst>
              <a:ext uri="{FF2B5EF4-FFF2-40B4-BE49-F238E27FC236}">
                <a16:creationId xmlns:a16="http://schemas.microsoft.com/office/drawing/2014/main" id="{07DF7ABE-4FF9-4A02-A986-DD50A43460D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40779828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descr="Shape&#10;&#10;Description automatically generated with medium confidence">
            <a:extLst>
              <a:ext uri="{FF2B5EF4-FFF2-40B4-BE49-F238E27FC236}">
                <a16:creationId xmlns:a16="http://schemas.microsoft.com/office/drawing/2014/main" id="{463B0C34-D376-4C7E-B25C-E897B710BB9C}"/>
              </a:ext>
            </a:extLst>
          </p:cNvPr>
          <p:cNvPicPr>
            <a:picLocks noChangeAspect="1"/>
          </p:cNvPicPr>
          <p:nvPr/>
        </p:nvPicPr>
        <p:blipFill>
          <a:blip r:embed="rId2"/>
          <a:stretch>
            <a:fillRect/>
          </a:stretch>
        </p:blipFill>
        <p:spPr>
          <a:xfrm>
            <a:off x="643467" y="675470"/>
            <a:ext cx="10905066" cy="5507059"/>
          </a:xfrm>
          <a:prstGeom prst="rect">
            <a:avLst/>
          </a:prstGeom>
        </p:spPr>
      </p:pic>
      <p:sp>
        <p:nvSpPr>
          <p:cNvPr id="4" name="Footer Placeholder 3">
            <a:extLst>
              <a:ext uri="{FF2B5EF4-FFF2-40B4-BE49-F238E27FC236}">
                <a16:creationId xmlns:a16="http://schemas.microsoft.com/office/drawing/2014/main" id="{E7D96298-EA83-4383-A2DB-46C1CDB785C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defTabSz="914400">
              <a:spcAft>
                <a:spcPts val="600"/>
              </a:spcAft>
            </a:pPr>
            <a:r>
              <a:rPr lang="en-US" kern="1200">
                <a:solidFill>
                  <a:srgbClr val="FFFFFF"/>
                </a:solidFill>
                <a:latin typeface="+mn-lt"/>
                <a:ea typeface="+mn-ea"/>
                <a:cs typeface="+mn-cs"/>
              </a:rPr>
              <a:t>Public Domain</a:t>
            </a:r>
          </a:p>
        </p:txBody>
      </p:sp>
    </p:spTree>
    <p:extLst>
      <p:ext uri="{BB962C8B-B14F-4D97-AF65-F5344CB8AC3E}">
        <p14:creationId xmlns:p14="http://schemas.microsoft.com/office/powerpoint/2010/main" val="181375122"/>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range">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Arial">
      <a:maj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panose="020B0604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276</TotalTime>
  <Words>63</Words>
  <Application>Microsoft Office PowerPoint</Application>
  <PresentationFormat>Widescreen</PresentationFormat>
  <Paragraphs>12</Paragraphs>
  <Slides>10</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26</cp:revision>
  <dcterms:created xsi:type="dcterms:W3CDTF">2019-09-28T20:24:12Z</dcterms:created>
  <dcterms:modified xsi:type="dcterms:W3CDTF">2022-02-14T17:36:22Z</dcterms:modified>
</cp:coreProperties>
</file>