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3" r:id="rId3"/>
    <p:sldId id="264" r:id="rId4"/>
    <p:sldId id="265" r:id="rId5"/>
    <p:sldId id="273" r:id="rId6"/>
    <p:sldId id="267"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220F9-8D39-4ADF-823A-FDFCF0B73DED}" v="20" dt="2020-11-06T14:41:20.09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B4220F9-8D39-4ADF-823A-FDFCF0B73DED}"/>
    <pc:docChg chg="undo custSel addSld delSld modSld">
      <pc:chgData name="Sarah Gothard" userId="0e53f415fda5f162" providerId="LiveId" clId="{EB4220F9-8D39-4ADF-823A-FDFCF0B73DED}" dt="2020-11-06T14:41:29.581" v="57" actId="1076"/>
      <pc:docMkLst>
        <pc:docMk/>
      </pc:docMkLst>
      <pc:sldChg chg="addSp delSp modSp mod">
        <pc:chgData name="Sarah Gothard" userId="0e53f415fda5f162" providerId="LiveId" clId="{EB4220F9-8D39-4ADF-823A-FDFCF0B73DED}" dt="2020-11-06T14:35:37.094" v="37" actId="1076"/>
        <pc:sldMkLst>
          <pc:docMk/>
          <pc:sldMk cId="219344417" sldId="262"/>
        </pc:sldMkLst>
        <pc:spChg chg="mod">
          <ac:chgData name="Sarah Gothard" userId="0e53f415fda5f162" providerId="LiveId" clId="{EB4220F9-8D39-4ADF-823A-FDFCF0B73DED}" dt="2020-10-13T18:17:38.511" v="21" actId="1076"/>
          <ac:spMkLst>
            <pc:docMk/>
            <pc:sldMk cId="219344417" sldId="262"/>
            <ac:spMk id="4" creationId="{F5233461-FA53-422B-810C-8B460EE9260F}"/>
          </ac:spMkLst>
        </pc:spChg>
        <pc:spChg chg="add del mod">
          <ac:chgData name="Sarah Gothard" userId="0e53f415fda5f162" providerId="LiveId" clId="{EB4220F9-8D39-4ADF-823A-FDFCF0B73DED}" dt="2020-11-06T14:28:53.480" v="23" actId="478"/>
          <ac:spMkLst>
            <pc:docMk/>
            <pc:sldMk cId="219344417" sldId="262"/>
            <ac:spMk id="5" creationId="{4F4B59A8-5CEA-47B6-B6B3-808AB0B9D2B2}"/>
          </ac:spMkLst>
        </pc:spChg>
        <pc:picChg chg="add mod">
          <ac:chgData name="Sarah Gothard" userId="0e53f415fda5f162" providerId="LiveId" clId="{EB4220F9-8D39-4ADF-823A-FDFCF0B73DED}" dt="2020-11-06T14:35:37.094" v="37" actId="1076"/>
          <ac:picMkLst>
            <pc:docMk/>
            <pc:sldMk cId="219344417" sldId="262"/>
            <ac:picMk id="3" creationId="{676C28D0-0685-403D-AC42-336B00D82CD0}"/>
          </ac:picMkLst>
        </pc:picChg>
        <pc:picChg chg="del">
          <ac:chgData name="Sarah Gothard" userId="0e53f415fda5f162" providerId="LiveId" clId="{EB4220F9-8D39-4ADF-823A-FDFCF0B73DED}" dt="2020-10-13T18:17:06.723" v="0" actId="478"/>
          <ac:picMkLst>
            <pc:docMk/>
            <pc:sldMk cId="219344417" sldId="262"/>
            <ac:picMk id="3" creationId="{CE53DF27-B9D5-44DA-B103-5AD3760CF168}"/>
          </ac:picMkLst>
        </pc:picChg>
      </pc:sldChg>
      <pc:sldChg chg="addSp modSp add mod modNotesTx">
        <pc:chgData name="Sarah Gothard" userId="0e53f415fda5f162" providerId="LiveId" clId="{EB4220F9-8D39-4ADF-823A-FDFCF0B73DED}" dt="2020-11-06T14:37:04.457" v="40" actId="1076"/>
        <pc:sldMkLst>
          <pc:docMk/>
          <pc:sldMk cId="3996405097" sldId="263"/>
        </pc:sldMkLst>
        <pc:picChg chg="add mod">
          <ac:chgData name="Sarah Gothard" userId="0e53f415fda5f162" providerId="LiveId" clId="{EB4220F9-8D39-4ADF-823A-FDFCF0B73DED}" dt="2020-11-06T14:37:04.457" v="40" actId="1076"/>
          <ac:picMkLst>
            <pc:docMk/>
            <pc:sldMk cId="3996405097" sldId="263"/>
            <ac:picMk id="3" creationId="{759166E5-0BD5-4BE3-9654-57DC604DD57D}"/>
          </ac:picMkLst>
        </pc:picChg>
      </pc:sldChg>
      <pc:sldChg chg="del">
        <pc:chgData name="Sarah Gothard" userId="0e53f415fda5f162" providerId="LiveId" clId="{EB4220F9-8D39-4ADF-823A-FDFCF0B73DED}" dt="2020-10-13T18:17:10.016" v="1" actId="47"/>
        <pc:sldMkLst>
          <pc:docMk/>
          <pc:sldMk cId="795945589" sldId="264"/>
        </pc:sldMkLst>
      </pc:sldChg>
      <pc:sldChg chg="addSp delSp modSp add mod">
        <pc:chgData name="Sarah Gothard" userId="0e53f415fda5f162" providerId="LiveId" clId="{EB4220F9-8D39-4ADF-823A-FDFCF0B73DED}" dt="2020-11-06T14:38:22.940" v="45" actId="1076"/>
        <pc:sldMkLst>
          <pc:docMk/>
          <pc:sldMk cId="1003132823" sldId="264"/>
        </pc:sldMkLst>
        <pc:picChg chg="add del">
          <ac:chgData name="Sarah Gothard" userId="0e53f415fda5f162" providerId="LiveId" clId="{EB4220F9-8D39-4ADF-823A-FDFCF0B73DED}" dt="2020-11-06T14:37:44.105" v="42"/>
          <ac:picMkLst>
            <pc:docMk/>
            <pc:sldMk cId="1003132823" sldId="264"/>
            <ac:picMk id="3" creationId="{0D21A036-3373-4ABC-8105-298B6BBA07AA}"/>
          </ac:picMkLst>
        </pc:picChg>
        <pc:picChg chg="add mod">
          <ac:chgData name="Sarah Gothard" userId="0e53f415fda5f162" providerId="LiveId" clId="{EB4220F9-8D39-4ADF-823A-FDFCF0B73DED}" dt="2020-11-06T14:38:22.940" v="45" actId="1076"/>
          <ac:picMkLst>
            <pc:docMk/>
            <pc:sldMk cId="1003132823" sldId="264"/>
            <ac:picMk id="5" creationId="{D2B542C0-1478-426B-94C3-82EE66CAA92D}"/>
          </ac:picMkLst>
        </pc:picChg>
      </pc:sldChg>
      <pc:sldChg chg="addSp modSp add mod">
        <pc:chgData name="Sarah Gothard" userId="0e53f415fda5f162" providerId="LiveId" clId="{EB4220F9-8D39-4ADF-823A-FDFCF0B73DED}" dt="2020-11-06T14:39:57.458" v="54" actId="1076"/>
        <pc:sldMkLst>
          <pc:docMk/>
          <pc:sldMk cId="1092980539" sldId="265"/>
        </pc:sldMkLst>
        <pc:picChg chg="add mod">
          <ac:chgData name="Sarah Gothard" userId="0e53f415fda5f162" providerId="LiveId" clId="{EB4220F9-8D39-4ADF-823A-FDFCF0B73DED}" dt="2020-11-06T14:39:57.458" v="54" actId="1076"/>
          <ac:picMkLst>
            <pc:docMk/>
            <pc:sldMk cId="1092980539" sldId="265"/>
            <ac:picMk id="3" creationId="{4FEF9C8B-CD8E-4D23-ABC1-2DA6A28493B8}"/>
          </ac:picMkLst>
        </pc:picChg>
      </pc:sldChg>
      <pc:sldChg chg="del">
        <pc:chgData name="Sarah Gothard" userId="0e53f415fda5f162" providerId="LiveId" clId="{EB4220F9-8D39-4ADF-823A-FDFCF0B73DED}" dt="2020-10-13T18:17:10.016" v="1" actId="47"/>
        <pc:sldMkLst>
          <pc:docMk/>
          <pc:sldMk cId="3971173168" sldId="265"/>
        </pc:sldMkLst>
      </pc:sldChg>
      <pc:sldChg chg="add del">
        <pc:chgData name="Sarah Gothard" userId="0e53f415fda5f162" providerId="LiveId" clId="{EB4220F9-8D39-4ADF-823A-FDFCF0B73DED}" dt="2020-11-06T14:38:36.663" v="47" actId="47"/>
        <pc:sldMkLst>
          <pc:docMk/>
          <pc:sldMk cId="958619241" sldId="266"/>
        </pc:sldMkLst>
      </pc:sldChg>
      <pc:sldChg chg="del">
        <pc:chgData name="Sarah Gothard" userId="0e53f415fda5f162" providerId="LiveId" clId="{EB4220F9-8D39-4ADF-823A-FDFCF0B73DED}" dt="2020-10-13T18:17:10.016" v="1" actId="47"/>
        <pc:sldMkLst>
          <pc:docMk/>
          <pc:sldMk cId="4293740075" sldId="266"/>
        </pc:sldMkLst>
      </pc:sldChg>
      <pc:sldChg chg="del">
        <pc:chgData name="Sarah Gothard" userId="0e53f415fda5f162" providerId="LiveId" clId="{EB4220F9-8D39-4ADF-823A-FDFCF0B73DED}" dt="2020-10-13T18:17:10.016" v="1" actId="47"/>
        <pc:sldMkLst>
          <pc:docMk/>
          <pc:sldMk cId="1615212448" sldId="267"/>
        </pc:sldMkLst>
      </pc:sldChg>
      <pc:sldChg chg="addSp modSp add mod">
        <pc:chgData name="Sarah Gothard" userId="0e53f415fda5f162" providerId="LiveId" clId="{EB4220F9-8D39-4ADF-823A-FDFCF0B73DED}" dt="2020-11-06T14:41:29.581" v="57" actId="1076"/>
        <pc:sldMkLst>
          <pc:docMk/>
          <pc:sldMk cId="2283823717" sldId="267"/>
        </pc:sldMkLst>
        <pc:picChg chg="add mod">
          <ac:chgData name="Sarah Gothard" userId="0e53f415fda5f162" providerId="LiveId" clId="{EB4220F9-8D39-4ADF-823A-FDFCF0B73DED}" dt="2020-11-06T14:41:29.581" v="57" actId="1076"/>
          <ac:picMkLst>
            <pc:docMk/>
            <pc:sldMk cId="2283823717" sldId="267"/>
            <ac:picMk id="3" creationId="{ADEE253E-7EA7-4C10-97C4-FAE2DA1AF6AA}"/>
          </ac:picMkLst>
        </pc:picChg>
      </pc:sldChg>
      <pc:sldChg chg="add del">
        <pc:chgData name="Sarah Gothard" userId="0e53f415fda5f162" providerId="LiveId" clId="{EB4220F9-8D39-4ADF-823A-FDFCF0B73DED}" dt="2020-11-06T14:38:45.427" v="49" actId="47"/>
        <pc:sldMkLst>
          <pc:docMk/>
          <pc:sldMk cId="3141430021" sldId="268"/>
        </pc:sldMkLst>
      </pc:sldChg>
      <pc:sldChg chg="del">
        <pc:chgData name="Sarah Gothard" userId="0e53f415fda5f162" providerId="LiveId" clId="{EB4220F9-8D39-4ADF-823A-FDFCF0B73DED}" dt="2020-10-13T18:17:10.016" v="1" actId="47"/>
        <pc:sldMkLst>
          <pc:docMk/>
          <pc:sldMk cId="3755275892" sldId="268"/>
        </pc:sldMkLst>
      </pc:sldChg>
      <pc:sldChg chg="add del">
        <pc:chgData name="Sarah Gothard" userId="0e53f415fda5f162" providerId="LiveId" clId="{EB4220F9-8D39-4ADF-823A-FDFCF0B73DED}" dt="2020-11-06T14:38:45.427" v="49" actId="47"/>
        <pc:sldMkLst>
          <pc:docMk/>
          <pc:sldMk cId="700206081" sldId="269"/>
        </pc:sldMkLst>
      </pc:sldChg>
      <pc:sldChg chg="del">
        <pc:chgData name="Sarah Gothard" userId="0e53f415fda5f162" providerId="LiveId" clId="{EB4220F9-8D39-4ADF-823A-FDFCF0B73DED}" dt="2020-10-13T18:17:10.016" v="1" actId="47"/>
        <pc:sldMkLst>
          <pc:docMk/>
          <pc:sldMk cId="3457186338" sldId="269"/>
        </pc:sldMkLst>
      </pc:sldChg>
      <pc:sldChg chg="add del">
        <pc:chgData name="Sarah Gothard" userId="0e53f415fda5f162" providerId="LiveId" clId="{EB4220F9-8D39-4ADF-823A-FDFCF0B73DED}" dt="2020-11-06T14:38:45.427" v="49" actId="47"/>
        <pc:sldMkLst>
          <pc:docMk/>
          <pc:sldMk cId="2219015414" sldId="270"/>
        </pc:sldMkLst>
      </pc:sldChg>
      <pc:sldChg chg="add del">
        <pc:chgData name="Sarah Gothard" userId="0e53f415fda5f162" providerId="LiveId" clId="{EB4220F9-8D39-4ADF-823A-FDFCF0B73DED}" dt="2020-11-06T14:38:45.427" v="49" actId="47"/>
        <pc:sldMkLst>
          <pc:docMk/>
          <pc:sldMk cId="4101280565" sldId="271"/>
        </pc:sldMkLst>
      </pc:sldChg>
      <pc:sldChg chg="add del">
        <pc:chgData name="Sarah Gothard" userId="0e53f415fda5f162" providerId="LiveId" clId="{EB4220F9-8D39-4ADF-823A-FDFCF0B73DED}" dt="2020-11-06T14:38:45.427" v="49" actId="47"/>
        <pc:sldMkLst>
          <pc:docMk/>
          <pc:sldMk cId="2689516380" sldId="272"/>
        </pc:sldMkLst>
      </pc:sldChg>
      <pc:sldChg chg="add">
        <pc:chgData name="Sarah Gothard" userId="0e53f415fda5f162" providerId="LiveId" clId="{EB4220F9-8D39-4ADF-823A-FDFCF0B73DED}" dt="2020-11-06T14:38:34.955" v="46"/>
        <pc:sldMkLst>
          <pc:docMk/>
          <pc:sldMk cId="2292518999" sldId="273"/>
        </pc:sldMkLst>
      </pc:sldChg>
      <pc:sldChg chg="add">
        <pc:chgData name="Sarah Gothard" userId="0e53f415fda5f162" providerId="LiveId" clId="{EB4220F9-8D39-4ADF-823A-FDFCF0B73DED}" dt="2020-11-06T14:38:42.923" v="48"/>
        <pc:sldMkLst>
          <pc:docMk/>
          <pc:sldMk cId="3886034535" sldId="274"/>
        </pc:sldMkLst>
      </pc:sldChg>
    </pc:docChg>
  </pc:docChgLst>
  <pc:docChgLst>
    <pc:chgData name="Sarah Gothard" userId="0e53f415fda5f162" providerId="LiveId" clId="{A5B21E95-0F80-4F5C-BD1F-18F60C06586D}"/>
    <pc:docChg chg="custSel addSld delSld modSld sldOrd">
      <pc:chgData name="Sarah Gothard" userId="0e53f415fda5f162" providerId="LiveId" clId="{A5B21E95-0F80-4F5C-BD1F-18F60C06586D}" dt="2020-09-29T23:44:48.676" v="36" actId="47"/>
      <pc:docMkLst>
        <pc:docMk/>
      </pc:docMkLst>
      <pc:sldChg chg="addSp delSp modSp mod">
        <pc:chgData name="Sarah Gothard" userId="0e53f415fda5f162" providerId="LiveId" clId="{A5B21E95-0F80-4F5C-BD1F-18F60C06586D}" dt="2020-09-29T23:38:53" v="3" actId="1076"/>
        <pc:sldMkLst>
          <pc:docMk/>
          <pc:sldMk cId="219344417" sldId="262"/>
        </pc:sldMkLst>
        <pc:spChg chg="del">
          <ac:chgData name="Sarah Gothard" userId="0e53f415fda5f162" providerId="LiveId" clId="{A5B21E95-0F80-4F5C-BD1F-18F60C06586D}" dt="2020-09-29T23:38:46.506" v="0" actId="478"/>
          <ac:spMkLst>
            <pc:docMk/>
            <pc:sldMk cId="219344417" sldId="262"/>
            <ac:spMk id="5" creationId="{51758FCC-16BE-4944-BAEA-A6F5B0DD3660}"/>
          </ac:spMkLst>
        </pc:spChg>
        <pc:picChg chg="add mod">
          <ac:chgData name="Sarah Gothard" userId="0e53f415fda5f162" providerId="LiveId" clId="{A5B21E95-0F80-4F5C-BD1F-18F60C06586D}" dt="2020-09-29T23:38:53" v="3" actId="1076"/>
          <ac:picMkLst>
            <pc:docMk/>
            <pc:sldMk cId="219344417" sldId="262"/>
            <ac:picMk id="3" creationId="{CE53DF27-B9D5-44DA-B103-5AD3760CF168}"/>
          </ac:picMkLst>
        </pc:picChg>
      </pc:sldChg>
      <pc:sldChg chg="addSp modSp mod ord">
        <pc:chgData name="Sarah Gothard" userId="0e53f415fda5f162" providerId="LiveId" clId="{A5B21E95-0F80-4F5C-BD1F-18F60C06586D}" dt="2020-09-29T23:43:28.483" v="26" actId="1076"/>
        <pc:sldMkLst>
          <pc:docMk/>
          <pc:sldMk cId="795945589" sldId="264"/>
        </pc:sldMkLst>
        <pc:picChg chg="add mod">
          <ac:chgData name="Sarah Gothard" userId="0e53f415fda5f162" providerId="LiveId" clId="{A5B21E95-0F80-4F5C-BD1F-18F60C06586D}" dt="2020-09-29T23:43:28.483" v="26" actId="1076"/>
          <ac:picMkLst>
            <pc:docMk/>
            <pc:sldMk cId="795945589" sldId="264"/>
            <ac:picMk id="3" creationId="{3C7F2B10-2B8F-4D1A-B2D1-B86FA7F396C8}"/>
          </ac:picMkLst>
        </pc:picChg>
      </pc:sldChg>
      <pc:sldChg chg="addSp modSp add mod">
        <pc:chgData name="Sarah Gothard" userId="0e53f415fda5f162" providerId="LiveId" clId="{A5B21E95-0F80-4F5C-BD1F-18F60C06586D}" dt="2020-09-29T23:41:46.549" v="18" actId="1076"/>
        <pc:sldMkLst>
          <pc:docMk/>
          <pc:sldMk cId="3971173168" sldId="265"/>
        </pc:sldMkLst>
        <pc:picChg chg="add mod">
          <ac:chgData name="Sarah Gothard" userId="0e53f415fda5f162" providerId="LiveId" clId="{A5B21E95-0F80-4F5C-BD1F-18F60C06586D}" dt="2020-09-29T23:41:46.549" v="18" actId="1076"/>
          <ac:picMkLst>
            <pc:docMk/>
            <pc:sldMk cId="3971173168" sldId="265"/>
            <ac:picMk id="3" creationId="{70234E58-AEBC-4589-833D-660A324A8E5D}"/>
          </ac:picMkLst>
        </pc:picChg>
      </pc:sldChg>
      <pc:sldChg chg="addSp modSp add mod">
        <pc:chgData name="Sarah Gothard" userId="0e53f415fda5f162" providerId="LiveId" clId="{A5B21E95-0F80-4F5C-BD1F-18F60C06586D}" dt="2020-09-29T23:44:05.292" v="29" actId="1076"/>
        <pc:sldMkLst>
          <pc:docMk/>
          <pc:sldMk cId="4293740075" sldId="266"/>
        </pc:sldMkLst>
        <pc:picChg chg="add mod">
          <ac:chgData name="Sarah Gothard" userId="0e53f415fda5f162" providerId="LiveId" clId="{A5B21E95-0F80-4F5C-BD1F-18F60C06586D}" dt="2020-09-29T23:44:05.292" v="29" actId="1076"/>
          <ac:picMkLst>
            <pc:docMk/>
            <pc:sldMk cId="4293740075" sldId="266"/>
            <ac:picMk id="3" creationId="{CBF28E44-7071-4DE3-A7E4-959F0FCCA828}"/>
          </ac:picMkLst>
        </pc:picChg>
      </pc:sldChg>
      <pc:sldChg chg="addSp modSp add mod">
        <pc:chgData name="Sarah Gothard" userId="0e53f415fda5f162" providerId="LiveId" clId="{A5B21E95-0F80-4F5C-BD1F-18F60C06586D}" dt="2020-09-29T23:40:22.067" v="9" actId="1076"/>
        <pc:sldMkLst>
          <pc:docMk/>
          <pc:sldMk cId="1615212448" sldId="267"/>
        </pc:sldMkLst>
        <pc:picChg chg="add mod">
          <ac:chgData name="Sarah Gothard" userId="0e53f415fda5f162" providerId="LiveId" clId="{A5B21E95-0F80-4F5C-BD1F-18F60C06586D}" dt="2020-09-29T23:40:22.067" v="9" actId="1076"/>
          <ac:picMkLst>
            <pc:docMk/>
            <pc:sldMk cId="1615212448" sldId="267"/>
            <ac:picMk id="3" creationId="{267A496A-2CB6-4E85-A3F9-6104E03692E1}"/>
          </ac:picMkLst>
        </pc:picChg>
      </pc:sldChg>
      <pc:sldChg chg="addSp modSp add mod">
        <pc:chgData name="Sarah Gothard" userId="0e53f415fda5f162" providerId="LiveId" clId="{A5B21E95-0F80-4F5C-BD1F-18F60C06586D}" dt="2020-09-29T23:42:38.056" v="23" actId="1076"/>
        <pc:sldMkLst>
          <pc:docMk/>
          <pc:sldMk cId="3755275892" sldId="268"/>
        </pc:sldMkLst>
        <pc:picChg chg="add mod">
          <ac:chgData name="Sarah Gothard" userId="0e53f415fda5f162" providerId="LiveId" clId="{A5B21E95-0F80-4F5C-BD1F-18F60C06586D}" dt="2020-09-29T23:42:38.056" v="23" actId="1076"/>
          <ac:picMkLst>
            <pc:docMk/>
            <pc:sldMk cId="3755275892" sldId="268"/>
            <ac:picMk id="3" creationId="{535BAFA3-A143-4A2B-A04C-1B19CA2A77E6}"/>
          </ac:picMkLst>
        </pc:picChg>
      </pc:sldChg>
      <pc:sldChg chg="addSp modSp add mod">
        <pc:chgData name="Sarah Gothard" userId="0e53f415fda5f162" providerId="LiveId" clId="{A5B21E95-0F80-4F5C-BD1F-18F60C06586D}" dt="2020-09-29T23:44:41.359" v="34" actId="1076"/>
        <pc:sldMkLst>
          <pc:docMk/>
          <pc:sldMk cId="3457186338" sldId="269"/>
        </pc:sldMkLst>
        <pc:picChg chg="add mod">
          <ac:chgData name="Sarah Gothard" userId="0e53f415fda5f162" providerId="LiveId" clId="{A5B21E95-0F80-4F5C-BD1F-18F60C06586D}" dt="2020-09-29T23:44:41.359" v="34" actId="1076"/>
          <ac:picMkLst>
            <pc:docMk/>
            <pc:sldMk cId="3457186338" sldId="269"/>
            <ac:picMk id="3" creationId="{A1DE5672-E543-40C1-A044-B5D911845C50}"/>
          </ac:picMkLst>
        </pc:picChg>
      </pc:sldChg>
      <pc:sldChg chg="add del">
        <pc:chgData name="Sarah Gothard" userId="0e53f415fda5f162" providerId="LiveId" clId="{A5B21E95-0F80-4F5C-BD1F-18F60C06586D}" dt="2020-09-29T23:44:45.231" v="35" actId="47"/>
        <pc:sldMkLst>
          <pc:docMk/>
          <pc:sldMk cId="1164132686" sldId="270"/>
        </pc:sldMkLst>
      </pc:sldChg>
      <pc:sldChg chg="add del">
        <pc:chgData name="Sarah Gothard" userId="0e53f415fda5f162" providerId="LiveId" clId="{A5B21E95-0F80-4F5C-BD1F-18F60C06586D}" dt="2020-09-29T23:44:48.676" v="36" actId="47"/>
        <pc:sldMkLst>
          <pc:docMk/>
          <pc:sldMk cId="3996623884"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2</a:t>
            </a:fld>
            <a:endParaRPr lang="en-US"/>
          </a:p>
        </p:txBody>
      </p:sp>
    </p:spTree>
    <p:extLst>
      <p:ext uri="{BB962C8B-B14F-4D97-AF65-F5344CB8AC3E}">
        <p14:creationId xmlns:p14="http://schemas.microsoft.com/office/powerpoint/2010/main" val="36139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3</a:t>
            </a:fld>
            <a:endParaRPr lang="en-US"/>
          </a:p>
        </p:txBody>
      </p:sp>
    </p:spTree>
    <p:extLst>
      <p:ext uri="{BB962C8B-B14F-4D97-AF65-F5344CB8AC3E}">
        <p14:creationId xmlns:p14="http://schemas.microsoft.com/office/powerpoint/2010/main" val="425820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4</a:t>
            </a:fld>
            <a:endParaRPr lang="en-US"/>
          </a:p>
        </p:txBody>
      </p:sp>
    </p:spTree>
    <p:extLst>
      <p:ext uri="{BB962C8B-B14F-4D97-AF65-F5344CB8AC3E}">
        <p14:creationId xmlns:p14="http://schemas.microsoft.com/office/powerpoint/2010/main" val="27421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5</a:t>
            </a:fld>
            <a:endParaRPr lang="en-US"/>
          </a:p>
        </p:txBody>
      </p:sp>
    </p:spTree>
    <p:extLst>
      <p:ext uri="{BB962C8B-B14F-4D97-AF65-F5344CB8AC3E}">
        <p14:creationId xmlns:p14="http://schemas.microsoft.com/office/powerpoint/2010/main" val="410255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6</a:t>
            </a:fld>
            <a:endParaRPr lang="en-US"/>
          </a:p>
        </p:txBody>
      </p:sp>
    </p:spTree>
    <p:extLst>
      <p:ext uri="{BB962C8B-B14F-4D97-AF65-F5344CB8AC3E}">
        <p14:creationId xmlns:p14="http://schemas.microsoft.com/office/powerpoint/2010/main" val="238795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7</a:t>
            </a:fld>
            <a:endParaRPr lang="en-US"/>
          </a:p>
        </p:txBody>
      </p:sp>
    </p:spTree>
    <p:extLst>
      <p:ext uri="{BB962C8B-B14F-4D97-AF65-F5344CB8AC3E}">
        <p14:creationId xmlns:p14="http://schemas.microsoft.com/office/powerpoint/2010/main" val="267591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76C28D0-0685-403D-AC42-336B00D82CD0}"/>
              </a:ext>
            </a:extLst>
          </p:cNvPr>
          <p:cNvPicPr>
            <a:picLocks noChangeAspect="1"/>
          </p:cNvPicPr>
          <p:nvPr/>
        </p:nvPicPr>
        <p:blipFill>
          <a:blip r:embed="rId3"/>
          <a:stretch>
            <a:fillRect/>
          </a:stretch>
        </p:blipFill>
        <p:spPr>
          <a:xfrm>
            <a:off x="766917" y="2446096"/>
            <a:ext cx="10633587" cy="193610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59166E5-0BD5-4BE3-9654-57DC604DD57D}"/>
              </a:ext>
            </a:extLst>
          </p:cNvPr>
          <p:cNvPicPr>
            <a:picLocks noChangeAspect="1"/>
          </p:cNvPicPr>
          <p:nvPr/>
        </p:nvPicPr>
        <p:blipFill>
          <a:blip r:embed="rId3"/>
          <a:stretch>
            <a:fillRect/>
          </a:stretch>
        </p:blipFill>
        <p:spPr>
          <a:xfrm>
            <a:off x="1113676" y="501650"/>
            <a:ext cx="9964648" cy="5850802"/>
          </a:xfrm>
          <a:prstGeom prst="rect">
            <a:avLst/>
          </a:prstGeom>
        </p:spPr>
      </p:pic>
    </p:spTree>
    <p:extLst>
      <p:ext uri="{BB962C8B-B14F-4D97-AF65-F5344CB8AC3E}">
        <p14:creationId xmlns:p14="http://schemas.microsoft.com/office/powerpoint/2010/main" val="3996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10031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FEF9C8B-CD8E-4D23-ABC1-2DA6A28493B8}"/>
              </a:ext>
            </a:extLst>
          </p:cNvPr>
          <p:cNvPicPr>
            <a:picLocks noChangeAspect="1"/>
          </p:cNvPicPr>
          <p:nvPr/>
        </p:nvPicPr>
        <p:blipFill>
          <a:blip r:embed="rId3"/>
          <a:stretch>
            <a:fillRect/>
          </a:stretch>
        </p:blipFill>
        <p:spPr>
          <a:xfrm>
            <a:off x="1102198" y="560295"/>
            <a:ext cx="9987603" cy="5737409"/>
          </a:xfrm>
          <a:prstGeom prst="rect">
            <a:avLst/>
          </a:prstGeom>
        </p:spPr>
      </p:pic>
    </p:spTree>
    <p:extLst>
      <p:ext uri="{BB962C8B-B14F-4D97-AF65-F5344CB8AC3E}">
        <p14:creationId xmlns:p14="http://schemas.microsoft.com/office/powerpoint/2010/main" val="109298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229251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DEE253E-7EA7-4C10-97C4-FAE2DA1AF6AA}"/>
              </a:ext>
            </a:extLst>
          </p:cNvPr>
          <p:cNvPicPr>
            <a:picLocks noChangeAspect="1"/>
          </p:cNvPicPr>
          <p:nvPr/>
        </p:nvPicPr>
        <p:blipFill>
          <a:blip r:embed="rId3"/>
          <a:stretch>
            <a:fillRect/>
          </a:stretch>
        </p:blipFill>
        <p:spPr>
          <a:xfrm>
            <a:off x="830826" y="455788"/>
            <a:ext cx="10530348" cy="5900562"/>
          </a:xfrm>
          <a:prstGeom prst="rect">
            <a:avLst/>
          </a:prstGeom>
        </p:spPr>
      </p:pic>
    </p:spTree>
    <p:extLst>
      <p:ext uri="{BB962C8B-B14F-4D97-AF65-F5344CB8AC3E}">
        <p14:creationId xmlns:p14="http://schemas.microsoft.com/office/powerpoint/2010/main" val="228382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B542C0-1478-426B-94C3-82EE66CAA92D}"/>
              </a:ext>
            </a:extLst>
          </p:cNvPr>
          <p:cNvPicPr>
            <a:picLocks noChangeAspect="1"/>
          </p:cNvPicPr>
          <p:nvPr/>
        </p:nvPicPr>
        <p:blipFill>
          <a:blip r:embed="rId3"/>
          <a:stretch>
            <a:fillRect/>
          </a:stretch>
        </p:blipFill>
        <p:spPr>
          <a:xfrm>
            <a:off x="995517" y="577888"/>
            <a:ext cx="10176387" cy="5702224"/>
          </a:xfrm>
          <a:prstGeom prst="rect">
            <a:avLst/>
          </a:prstGeom>
        </p:spPr>
      </p:pic>
    </p:spTree>
    <p:extLst>
      <p:ext uri="{BB962C8B-B14F-4D97-AF65-F5344CB8AC3E}">
        <p14:creationId xmlns:p14="http://schemas.microsoft.com/office/powerpoint/2010/main" val="388603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63</Words>
  <Application>Microsoft Office PowerPoint</Application>
  <PresentationFormat>Widescreen</PresentationFormat>
  <Paragraphs>15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2020-11-06T14:41:40Z</dcterms:modified>
</cp:coreProperties>
</file>