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  <p:sldMasterId id="2147483709" r:id="rId2"/>
  </p:sldMasterIdLst>
  <p:notesMasterIdLst>
    <p:notesMasterId r:id="rId13"/>
  </p:notesMasterIdLst>
  <p:handoutMasterIdLst>
    <p:handoutMasterId r:id="rId14"/>
  </p:handoutMasterIdLst>
  <p:sldIdLst>
    <p:sldId id="339" r:id="rId3"/>
    <p:sldId id="334" r:id="rId4"/>
    <p:sldId id="340" r:id="rId5"/>
    <p:sldId id="341" r:id="rId6"/>
    <p:sldId id="342" r:id="rId7"/>
    <p:sldId id="351" r:id="rId8"/>
    <p:sldId id="352" r:id="rId9"/>
    <p:sldId id="343" r:id="rId10"/>
    <p:sldId id="353" r:id="rId11"/>
    <p:sldId id="35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0D8F37-4240-48C2-BDF2-A435BE6CE1D5}">
          <p14:sldIdLst>
            <p14:sldId id="339"/>
            <p14:sldId id="334"/>
            <p14:sldId id="340"/>
            <p14:sldId id="341"/>
            <p14:sldId id="342"/>
            <p14:sldId id="351"/>
            <p14:sldId id="352"/>
            <p14:sldId id="343"/>
            <p14:sldId id="353"/>
            <p14:sldId id="3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8" d="100"/>
          <a:sy n="68" d="100"/>
        </p:scale>
        <p:origin x="64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6" d="100"/>
          <a:sy n="56" d="100"/>
        </p:scale>
        <p:origin x="184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08103-9D4C-081E-EB05-655417C955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F6E4A2-D918-C472-ADE5-4F018FA59F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479E4E-BB26-8A03-06BB-0CD6C2E9D6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C45538-A705-90DA-4DD8-414A768FBC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0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EC554F0-E5B4-8F41-9B02-A5CC48A928E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428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65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8/15/2025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19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40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42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08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8/15/2025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99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8/15/2025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9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8/15/2025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8/15/2025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303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45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3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232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8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11">
            <a:extLst>
              <a:ext uri="{FF2B5EF4-FFF2-40B4-BE49-F238E27FC236}">
                <a16:creationId xmlns:a16="http://schemas.microsoft.com/office/drawing/2014/main" id="{904A3627-209E-6492-FB1E-B61E6DA8AD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8/15/2025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8/15/2025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8/15/2025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6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987C49-136A-F915-4150-9A83720FE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3">
            <a:extLst>
              <a:ext uri="{FF2B5EF4-FFF2-40B4-BE49-F238E27FC236}">
                <a16:creationId xmlns:a16="http://schemas.microsoft.com/office/drawing/2014/main" id="{44731117-3976-4491-A1BD-0E0F5020A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073BCFC-A707-B537-BEF3-666086705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6211C-4BD7-6F98-0607-29C465598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3467" y="6356350"/>
            <a:ext cx="11237976" cy="5016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6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  <a:endParaRPr lang="en-US" sz="16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3392CC-E39C-215B-63B7-C77427F51E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67" y="2197994"/>
            <a:ext cx="10536865" cy="2462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53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E69C91-4C46-9EB1-0D70-38F066CD0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9F2EDDC-3C59-290A-69B2-F8D8AA0A5EF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840741"/>
            <a:ext cx="12192000" cy="51765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C9EA75-5565-5352-D863-E45527F7D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25269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E0A52D-0566-096A-BD5A-142B258A6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8729DF-9F16-B0A9-B5B9-A02A1133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  <p:pic>
        <p:nvPicPr>
          <p:cNvPr id="2" name="Content Placeholder 4">
            <a:extLst>
              <a:ext uri="{FF2B5EF4-FFF2-40B4-BE49-F238E27FC236}">
                <a16:creationId xmlns:a16="http://schemas.microsoft.com/office/drawing/2014/main" id="{FA64594E-70F8-6FF2-F7BF-E98AD0B7044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6404" y="0"/>
            <a:ext cx="12159192" cy="666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86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C157B7-5220-D2D7-B00D-DBC3A527EB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E2B7A2B-1201-7ECB-2108-9381A6449F9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5406A0-5C96-153C-D3C6-FBE2D0FCB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72583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A0F946-0866-E4FD-E6B9-F8828C480D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6F1F6CB-61B2-8570-D335-19C2DABD9F1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840741"/>
            <a:ext cx="12192000" cy="51765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432886-E6E7-83E1-8241-89765F4B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27396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909DD7-B24C-3D0C-B01B-6394F2EF68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64E12C1-A3B4-53BB-AF35-E3E899AD31F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543742-BFAF-5770-6A6D-386B72F92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96728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6C8A88-8A95-E127-E782-A70C50F9B1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144A1C8-A452-8734-3D83-94CFF2B105A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46949-6FCE-D152-83D5-8123DB959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57518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F0F3C-5EF2-CE19-C617-9771AAF6A3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CEC4041-6556-B65E-97E8-5162223E119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840741"/>
            <a:ext cx="12192000" cy="51765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94379B-5BCA-8331-2812-4A2D6DFC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30497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191F3-DCEB-53AE-50A5-B158453DCD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58456D8-7BCC-015B-D7FE-280E52A948B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983C72-E436-B372-DBBE-A68663DEB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77909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761D14-1431-2941-2721-FA6433D24C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3846DAD-88BD-2362-BE95-CB14B8F3CB2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BFED73-27F6-7A07-8F23-74CFE6471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37668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23</cp:revision>
  <dcterms:created xsi:type="dcterms:W3CDTF">2019-10-21T12:59:19Z</dcterms:created>
  <dcterms:modified xsi:type="dcterms:W3CDTF">2025-08-16T00:40:32Z</dcterms:modified>
</cp:coreProperties>
</file>