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339" r:id="rId3"/>
    <p:sldId id="256" r:id="rId4"/>
    <p:sldId id="340" r:id="rId5"/>
    <p:sldId id="341" r:id="rId6"/>
    <p:sldId id="342" r:id="rId7"/>
    <p:sldId id="344" r:id="rId8"/>
    <p:sldId id="343" r:id="rId9"/>
    <p:sldId id="345" r:id="rId10"/>
    <p:sldId id="346" r:id="rId11"/>
    <p:sldId id="34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4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05B582-68A5-4497-AC27-B37901E6DA49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368A2-A398-4771-8B6F-61CC9FF7D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162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007E2-8E20-B09D-B9F3-B9D7BC8F3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DD46B2-6B13-CC5F-2B70-68D794B09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78503-8ABD-458B-ECB6-8DF10127E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4159F-88CF-742B-4261-6139D79FB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5C1E8-82D9-097F-2F07-87EFC83D5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4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07C3D-6570-F71D-2BDA-6F4086F69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BD43AD-AD65-E285-B767-38FE8CC9F0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D588D-576C-30F5-D9F9-9645FA3D1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E9ACA-7EE6-CF5F-2CD5-FB5AA030D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A8DDA-F29C-120C-E841-CF54EBABA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4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154023-F1A6-EC01-0369-7F3F3AE153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542172-7B15-5679-6C4D-F255B16C91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07F18-55A7-43CC-DB7D-A2C4D92B2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412DD-1026-BDDE-7B74-E8B38995E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CC13A-B6D3-203C-2EA9-5A09992AE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58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761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046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3587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116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0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57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11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349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F6D58-F91C-E182-1364-F154B570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4B022-4833-F98F-3355-82E444F89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33BFB-FB52-B0BC-B669-3191ACEA3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C1EE5-2CF7-37A5-F33B-05EFB3B72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8249C-25F4-3D7C-6642-B857E1778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325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33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392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0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259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BDC12-2545-A0AF-7E91-0DB62D6AF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1A292D-C3E7-D873-D7BD-DA3A91E7C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E287F-023D-CE68-527D-925DE55AA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3B535-D15D-C00C-64F8-D429C6AC6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9A5A-8600-7A94-7621-D8319B3BB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4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39D6-56B3-8887-B2C2-1AB8865B5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76FDC-9C4B-CAEB-0500-1889E47772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87EEDB-4888-88A8-D1B6-3F727E17A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26E852-BA31-815D-C2C8-04EEA5D56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6D656D-EF4A-19DE-C7B2-3847B177F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70EC87-D7F2-64E3-3688-886A281E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96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004C6-EAA6-F7CC-1ADF-CEF3FE1EC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C55CAD-A9A8-35EB-CCD4-0D0E627D9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0E71B-E792-2309-0D9E-3420C0342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E763D-8841-C5E5-84DD-FC79601DEA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B22F8D-C387-8D35-EA97-527EAFD16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B957DD-ABA6-8D90-6D8E-E240B4E3D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3E1A77-3A98-79F0-D9AA-6A3F9237E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220A68-BEB9-A009-B821-492375EC6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95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E818D-E7BE-BC58-FEBD-349185AC9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3EB78D-91E2-877A-71AB-240BB2F3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888896-1A6B-BCFB-811C-088821830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784E23-4693-A09D-ECC6-0F7CF2EF1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27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AFAA6C-BE79-8AD7-D156-2D1279F4C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AED828-8554-D442-EB81-35C2A15E2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1001F-E178-41B4-99FA-6B0E5A92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047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C6DB5-AE64-9D15-8024-8BC7D2DAA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7F526-FF2D-5F00-4956-4A111D281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631CBB-C44D-FCD4-7185-96DA17D38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D7874-9332-696D-B6ED-8275C374A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54285-3E94-14F2-C37D-E29E85264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0BEC09-EE68-8093-E142-385614D0A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672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775E9-285B-41D8-47BC-B61770ACE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906728-555B-D5A4-8599-D3D0058A9D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333E9-3F6E-DBE0-E9BA-E11CEDF5C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B37E1-0FFF-7FF7-C276-6D98C43C6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8BAC7-3381-8B7C-88AC-6D819192E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B7B1AD-7667-3136-2A64-460C78343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89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251D36-6F74-6A68-35F7-4565EB737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CF9AF-3BB9-BBEA-D3A2-E87CCBA9D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A6EC5-E999-9BF7-5149-36A740DA52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998003-37E4-4465-85EA-9F440CED1EF2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0F862-1D11-0AC4-1D57-BD15A5966D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CDF1C-B588-63CF-F256-A64788C68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F9665F-C5F5-4645-97BE-6318DB046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122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0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75E4B2-D46C-B01F-D754-090B087AE4A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254474"/>
            <a:ext cx="10287000" cy="234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87E18-82DD-88A7-1C73-65F7C5597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CB520B-0F10-8A81-3739-E0FBEB2BA67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F6DB05-45DE-42ED-A03D-1732E86E0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230671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A7335F-7679-6104-2D46-40CC66BFE61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6B459F3-352F-2188-F65E-CBE2A3944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418492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B9AF38-EF79-1418-0ADC-B08F5272F95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76018-D9A1-4040-F453-3CF2E71D7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534206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2B200D5-072E-9562-8CE0-0798DB10D07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CC1F07C-92CB-0002-672D-64D7B90C1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615611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BDF0DA-19CC-508A-7B1D-8B2E2B0879D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4771AB-94BA-4CF3-8018-8AD19DA1C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465308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CB5C42-444F-C6A5-6EA9-137BED7F323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60BDF0-9F28-F8D8-479E-BF788AE0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375791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3350B88-37E2-1DE7-4D83-ACED993026C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4B0E1A-79DE-05A3-591D-A5DF3955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764160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FFB21C1-A76E-57C4-DBE5-5867D83D9EA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FDF2B4-CD8B-E0CC-C70A-E3317DEA6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088618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3A5688-0C2C-9EEA-9AF7-5F7C38C5D89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C065C3-C981-FB54-F725-0FC97205B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101665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63</Words>
  <Application>Microsoft Office PowerPoint</Application>
  <PresentationFormat>Widescreen</PresentationFormat>
  <Paragraphs>12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2026-08-29T19:26:15Z</dcterms:created>
  <dcterms:modified xsi:type="dcterms:W3CDTF">2026-08-29T19:56:27Z</dcterms:modified>
</cp:coreProperties>
</file>