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2"/>
  </p:notesMasterIdLst>
  <p:handoutMasterIdLst>
    <p:handoutMasterId r:id="rId13"/>
  </p:handoutMasterIdLst>
  <p:sldIdLst>
    <p:sldId id="256" r:id="rId2"/>
    <p:sldId id="269" r:id="rId3"/>
    <p:sldId id="270" r:id="rId4"/>
    <p:sldId id="271" r:id="rId5"/>
    <p:sldId id="272" r:id="rId6"/>
    <p:sldId id="273" r:id="rId7"/>
    <p:sldId id="262" r:id="rId8"/>
    <p:sldId id="257" r:id="rId9"/>
    <p:sldId id="258"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p:scale>
          <a:sx n="33" d="100"/>
          <a:sy n="33" d="100"/>
        </p:scale>
        <p:origin x="1236" y="796"/>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3/24/2025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3/24/2025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EBE472-31A2-499F-BBBF-28725D9A8157}" type="datetime1">
              <a:rPr lang="en-US" smtClean="0"/>
              <a:t>3/24/2025</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353DE6-1D43-4CD2-B12C-3CA5AAB24B20}" type="datetime1">
              <a:rPr lang="en-US" smtClean="0"/>
              <a:t>3/24/2025</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CD5390-7572-4DB0-93B5-0584E738AB37}" type="datetime1">
              <a:rPr lang="en-US" smtClean="0"/>
              <a:t>3/24/2025</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A748CF-04EE-41E6-8EE1-B6FE9F7A8C62}" type="datetime1">
              <a:rPr lang="en-US" smtClean="0"/>
              <a:t>3/24/2025</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8F8376-355A-4825-801F-64874A6ED63F}" type="datetime1">
              <a:rPr lang="en-US" smtClean="0"/>
              <a:t>3/24/2025</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E64EFB-7076-44BA-85EC-F878EA0A3A71}" type="datetime1">
              <a:rPr lang="en-US" smtClean="0"/>
              <a:t>3/24/2025</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F1951D-EDC4-4E7A-8322-9DCC3E696E58}" type="datetime1">
              <a:rPr lang="en-US" smtClean="0"/>
              <a:t>3/24/2025</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8BF8E03-914D-4D37-AA74-C6755E6C46DE}" type="datetime1">
              <a:rPr lang="en-US" smtClean="0"/>
              <a:t>3/24/2025</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EB1D64-4DC1-4EA1-94EA-9998E7DC1A1B}" type="datetime1">
              <a:rPr lang="en-US" smtClean="0"/>
              <a:t>3/24/2025</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33A2EBB-F81A-439D-BEB8-9623718ABCE1}" type="datetime1">
              <a:rPr lang="en-US" smtClean="0"/>
              <a:t>3/24/2025</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861B59-CEA0-4162-90FC-2FADBB2CDA43}" type="datetime1">
              <a:rPr lang="en-US" smtClean="0"/>
              <a:t>3/24/2025</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920ED4-3D22-41F6-A95C-E648D7C10303}" type="datetime1">
              <a:rPr lang="en-US" smtClean="0"/>
              <a:t>3/24/2025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 name="Rectangle 1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E3260C8D-B14C-4E5C-BC79-96AC0CEB85A1}"/>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2F3E947D-64E2-47E3-81AD-83F064EB7AAC}"/>
              </a:ext>
            </a:extLst>
          </p:cNvPr>
          <p:cNvPicPr>
            <a:picLocks noGrp="1" noChangeAspect="1"/>
          </p:cNvPicPr>
          <p:nvPr>
            <p:ph idx="1"/>
          </p:nvPr>
        </p:nvPicPr>
        <p:blipFill>
          <a:blip r:embed="rId2"/>
          <a:stretch>
            <a:fillRect/>
          </a:stretch>
        </p:blipFill>
        <p:spPr>
          <a:xfrm>
            <a:off x="45720" y="356616"/>
            <a:ext cx="12106656" cy="6053328"/>
          </a:xfrm>
          <a:prstGeom prst="rect">
            <a:avLst/>
          </a:prstGeom>
        </p:spPr>
      </p:pic>
      <p:sp>
        <p:nvSpPr>
          <p:cNvPr id="4" name="Footer Placeholder 3">
            <a:extLst>
              <a:ext uri="{FF2B5EF4-FFF2-40B4-BE49-F238E27FC236}">
                <a16:creationId xmlns:a16="http://schemas.microsoft.com/office/drawing/2014/main" id="{F397CB3B-28E7-45AF-BBAD-4518F8369D3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668257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Shape&#10;&#10;Description automatically generated with medium confidence">
            <a:extLst>
              <a:ext uri="{FF2B5EF4-FFF2-40B4-BE49-F238E27FC236}">
                <a16:creationId xmlns:a16="http://schemas.microsoft.com/office/drawing/2014/main" id="{AF1BEF9D-5726-4ED1-B08B-B6BBCF32CB39}"/>
              </a:ext>
            </a:extLst>
          </p:cNvPr>
          <p:cNvPicPr>
            <a:picLocks noGrp="1" noChangeAspect="1"/>
          </p:cNvPicPr>
          <p:nvPr>
            <p:ph idx="1"/>
          </p:nvPr>
        </p:nvPicPr>
        <p:blipFill>
          <a:blip r:embed="rId2"/>
          <a:stretch>
            <a:fillRect/>
          </a:stretch>
        </p:blipFill>
        <p:spPr>
          <a:xfrm>
            <a:off x="0" y="319009"/>
            <a:ext cx="12196045" cy="6219981"/>
          </a:xfrm>
          <a:prstGeom prst="rect">
            <a:avLst/>
          </a:prstGeom>
        </p:spPr>
      </p:pic>
      <p:sp>
        <p:nvSpPr>
          <p:cNvPr id="5" name="Footer Placeholder 4">
            <a:extLst>
              <a:ext uri="{FF2B5EF4-FFF2-40B4-BE49-F238E27FC236}">
                <a16:creationId xmlns:a16="http://schemas.microsoft.com/office/drawing/2014/main" id="{F1667F67-6000-78D9-5414-D02953FF9950}"/>
              </a:ext>
            </a:extLst>
          </p:cNvPr>
          <p:cNvSpPr>
            <a:spLocks noGrp="1"/>
          </p:cNvSpPr>
          <p:nvPr>
            <p:ph type="ftr" sz="quarter" idx="11"/>
          </p:nvPr>
        </p:nvSpPr>
        <p:spPr/>
        <p:txBody>
          <a:bodyPr/>
          <a:lstStyle/>
          <a:p>
            <a:r>
              <a:rPr lang="en-US"/>
              <a:t>Public Domain</a:t>
            </a:r>
            <a:endParaRPr lang="en-US" dirty="0"/>
          </a:p>
        </p:txBody>
      </p:sp>
    </p:spTree>
    <p:extLst>
      <p:ext uri="{BB962C8B-B14F-4D97-AF65-F5344CB8AC3E}">
        <p14:creationId xmlns:p14="http://schemas.microsoft.com/office/powerpoint/2010/main" val="841939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34C2D10E-46C8-474E-8147-AE748E0D2A3D}"/>
              </a:ext>
            </a:extLst>
          </p:cNvPr>
          <p:cNvPicPr>
            <a:picLocks noGrp="1" noChangeAspect="1"/>
          </p:cNvPicPr>
          <p:nvPr>
            <p:ph idx="1"/>
          </p:nvPr>
        </p:nvPicPr>
        <p:blipFill>
          <a:blip r:embed="rId2"/>
          <a:stretch>
            <a:fillRect/>
          </a:stretch>
        </p:blipFill>
        <p:spPr>
          <a:xfrm>
            <a:off x="51390" y="13489"/>
            <a:ext cx="12089220" cy="3173421"/>
          </a:xfrm>
          <a:prstGeom prst="rect">
            <a:avLst/>
          </a:prstGeom>
        </p:spPr>
      </p:pic>
      <p:pic>
        <p:nvPicPr>
          <p:cNvPr id="5" name="Content Placeholder 5" descr="Shape&#10;&#10;Description automatically generated with medium confidence">
            <a:extLst>
              <a:ext uri="{FF2B5EF4-FFF2-40B4-BE49-F238E27FC236}">
                <a16:creationId xmlns:a16="http://schemas.microsoft.com/office/drawing/2014/main" id="{4251FEC7-F965-43CD-A3F7-632372A30166}"/>
              </a:ext>
            </a:extLst>
          </p:cNvPr>
          <p:cNvPicPr>
            <a:picLocks noChangeAspect="1"/>
          </p:cNvPicPr>
          <p:nvPr/>
        </p:nvPicPr>
        <p:blipFill>
          <a:blip r:embed="rId3"/>
          <a:stretch>
            <a:fillRect/>
          </a:stretch>
        </p:blipFill>
        <p:spPr>
          <a:xfrm>
            <a:off x="31899" y="3161689"/>
            <a:ext cx="12140610" cy="3824292"/>
          </a:xfrm>
          <a:prstGeom prst="rect">
            <a:avLst/>
          </a:prstGeom>
        </p:spPr>
      </p:pic>
      <p:sp>
        <p:nvSpPr>
          <p:cNvPr id="7" name="Footer Placeholder 6">
            <a:extLst>
              <a:ext uri="{FF2B5EF4-FFF2-40B4-BE49-F238E27FC236}">
                <a16:creationId xmlns:a16="http://schemas.microsoft.com/office/drawing/2014/main" id="{72ECE218-BDF9-D579-248D-64942A56C816}"/>
              </a:ext>
            </a:extLst>
          </p:cNvPr>
          <p:cNvSpPr>
            <a:spLocks noGrp="1"/>
          </p:cNvSpPr>
          <p:nvPr>
            <p:ph type="ftr" sz="quarter" idx="11"/>
          </p:nvPr>
        </p:nvSpPr>
        <p:spPr/>
        <p:txBody>
          <a:bodyPr/>
          <a:lstStyle/>
          <a:p>
            <a:r>
              <a:rPr lang="en-US"/>
              <a:t>Public Domain</a:t>
            </a:r>
            <a:endParaRPr lang="en-US" dirty="0"/>
          </a:p>
        </p:txBody>
      </p:sp>
    </p:spTree>
    <p:extLst>
      <p:ext uri="{BB962C8B-B14F-4D97-AF65-F5344CB8AC3E}">
        <p14:creationId xmlns:p14="http://schemas.microsoft.com/office/powerpoint/2010/main" val="2172946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2F3E947D-64E2-47E3-81AD-83F064EB7AAC}"/>
              </a:ext>
            </a:extLst>
          </p:cNvPr>
          <p:cNvPicPr>
            <a:picLocks noGrp="1" noChangeAspect="1"/>
          </p:cNvPicPr>
          <p:nvPr>
            <p:ph idx="1"/>
          </p:nvPr>
        </p:nvPicPr>
        <p:blipFill>
          <a:blip r:embed="rId2"/>
          <a:stretch>
            <a:fillRect/>
          </a:stretch>
        </p:blipFill>
        <p:spPr>
          <a:xfrm>
            <a:off x="0" y="393404"/>
            <a:ext cx="12142382" cy="6071191"/>
          </a:xfrm>
          <a:prstGeom prst="rect">
            <a:avLst/>
          </a:prstGeom>
        </p:spPr>
      </p:pic>
      <p:sp>
        <p:nvSpPr>
          <p:cNvPr id="5" name="Footer Placeholder 4">
            <a:extLst>
              <a:ext uri="{FF2B5EF4-FFF2-40B4-BE49-F238E27FC236}">
                <a16:creationId xmlns:a16="http://schemas.microsoft.com/office/drawing/2014/main" id="{DC0656E4-B2E0-BCAD-C087-E84B6DFC820A}"/>
              </a:ext>
            </a:extLst>
          </p:cNvPr>
          <p:cNvSpPr>
            <a:spLocks noGrp="1"/>
          </p:cNvSpPr>
          <p:nvPr>
            <p:ph type="ftr" sz="quarter" idx="11"/>
          </p:nvPr>
        </p:nvSpPr>
        <p:spPr/>
        <p:txBody>
          <a:bodyPr/>
          <a:lstStyle/>
          <a:p>
            <a:r>
              <a:rPr lang="en-US"/>
              <a:t>Public Domain</a:t>
            </a:r>
            <a:endParaRPr lang="en-US" dirty="0"/>
          </a:p>
        </p:txBody>
      </p:sp>
    </p:spTree>
    <p:extLst>
      <p:ext uri="{BB962C8B-B14F-4D97-AF65-F5344CB8AC3E}">
        <p14:creationId xmlns:p14="http://schemas.microsoft.com/office/powerpoint/2010/main" val="355023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Shape&#10;&#10;Description automatically generated with medium confidence">
            <a:extLst>
              <a:ext uri="{FF2B5EF4-FFF2-40B4-BE49-F238E27FC236}">
                <a16:creationId xmlns:a16="http://schemas.microsoft.com/office/drawing/2014/main" id="{DE2DE2A9-6523-40A8-B338-8784FDEF0718}"/>
              </a:ext>
            </a:extLst>
          </p:cNvPr>
          <p:cNvPicPr>
            <a:picLocks noGrp="1" noChangeAspect="1"/>
          </p:cNvPicPr>
          <p:nvPr>
            <p:ph idx="1"/>
          </p:nvPr>
        </p:nvPicPr>
        <p:blipFill>
          <a:blip r:embed="rId2"/>
          <a:stretch>
            <a:fillRect/>
          </a:stretch>
        </p:blipFill>
        <p:spPr>
          <a:xfrm>
            <a:off x="44433" y="388088"/>
            <a:ext cx="12103134" cy="6081823"/>
          </a:xfrm>
          <a:prstGeom prst="rect">
            <a:avLst/>
          </a:prstGeom>
        </p:spPr>
      </p:pic>
      <p:sp>
        <p:nvSpPr>
          <p:cNvPr id="5" name="Footer Placeholder 4">
            <a:extLst>
              <a:ext uri="{FF2B5EF4-FFF2-40B4-BE49-F238E27FC236}">
                <a16:creationId xmlns:a16="http://schemas.microsoft.com/office/drawing/2014/main" id="{A21C8792-661D-BA34-7F8F-69B9262184A5}"/>
              </a:ext>
            </a:extLst>
          </p:cNvPr>
          <p:cNvSpPr>
            <a:spLocks noGrp="1"/>
          </p:cNvSpPr>
          <p:nvPr>
            <p:ph type="ftr" sz="quarter" idx="11"/>
          </p:nvPr>
        </p:nvSpPr>
        <p:spPr/>
        <p:txBody>
          <a:bodyPr/>
          <a:lstStyle/>
          <a:p>
            <a:r>
              <a:rPr lang="en-US"/>
              <a:t>Public Domain</a:t>
            </a:r>
            <a:endParaRPr lang="en-US" dirty="0"/>
          </a:p>
        </p:txBody>
      </p:sp>
    </p:spTree>
    <p:extLst>
      <p:ext uri="{BB962C8B-B14F-4D97-AF65-F5344CB8AC3E}">
        <p14:creationId xmlns:p14="http://schemas.microsoft.com/office/powerpoint/2010/main" val="1139067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88DDDB12-451F-4073-96CF-537A0DBB187B}"/>
              </a:ext>
            </a:extLst>
          </p:cNvPr>
          <p:cNvPicPr>
            <a:picLocks noGrp="1" noChangeAspect="1"/>
          </p:cNvPicPr>
          <p:nvPr>
            <p:ph idx="1"/>
          </p:nvPr>
        </p:nvPicPr>
        <p:blipFill>
          <a:blip r:embed="rId2"/>
          <a:stretch>
            <a:fillRect/>
          </a:stretch>
        </p:blipFill>
        <p:spPr>
          <a:xfrm>
            <a:off x="42672" y="0"/>
            <a:ext cx="12106656" cy="3177997"/>
          </a:xfrm>
          <a:prstGeom prst="rect">
            <a:avLst/>
          </a:prstGeom>
        </p:spPr>
      </p:pic>
      <p:pic>
        <p:nvPicPr>
          <p:cNvPr id="5" name="Content Placeholder 5" descr="Shape&#10;&#10;Description automatically generated with medium confidence">
            <a:extLst>
              <a:ext uri="{FF2B5EF4-FFF2-40B4-BE49-F238E27FC236}">
                <a16:creationId xmlns:a16="http://schemas.microsoft.com/office/drawing/2014/main" id="{4251FEC7-F965-43CD-A3F7-632372A30166}"/>
              </a:ext>
            </a:extLst>
          </p:cNvPr>
          <p:cNvPicPr>
            <a:picLocks noChangeAspect="1"/>
          </p:cNvPicPr>
          <p:nvPr/>
        </p:nvPicPr>
        <p:blipFill>
          <a:blip r:embed="rId3"/>
          <a:stretch>
            <a:fillRect/>
          </a:stretch>
        </p:blipFill>
        <p:spPr>
          <a:xfrm>
            <a:off x="53445" y="3044403"/>
            <a:ext cx="12106656" cy="3813597"/>
          </a:xfrm>
          <a:prstGeom prst="rect">
            <a:avLst/>
          </a:prstGeom>
        </p:spPr>
      </p:pic>
      <p:sp>
        <p:nvSpPr>
          <p:cNvPr id="7" name="Footer Placeholder 6">
            <a:extLst>
              <a:ext uri="{FF2B5EF4-FFF2-40B4-BE49-F238E27FC236}">
                <a16:creationId xmlns:a16="http://schemas.microsoft.com/office/drawing/2014/main" id="{B34D805C-CD6D-12D9-8CFC-FAADA257971D}"/>
              </a:ext>
            </a:extLst>
          </p:cNvPr>
          <p:cNvSpPr>
            <a:spLocks noGrp="1"/>
          </p:cNvSpPr>
          <p:nvPr>
            <p:ph type="ftr" sz="quarter" idx="11"/>
          </p:nvPr>
        </p:nvSpPr>
        <p:spPr/>
        <p:txBody>
          <a:bodyPr/>
          <a:lstStyle/>
          <a:p>
            <a:r>
              <a:rPr lang="en-US"/>
              <a:t>Public Domain</a:t>
            </a:r>
            <a:endParaRPr lang="en-US" dirty="0"/>
          </a:p>
        </p:txBody>
      </p:sp>
    </p:spTree>
    <p:extLst>
      <p:ext uri="{BB962C8B-B14F-4D97-AF65-F5344CB8AC3E}">
        <p14:creationId xmlns:p14="http://schemas.microsoft.com/office/powerpoint/2010/main" val="2634830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2F3E947D-64E2-47E3-81AD-83F064EB7AAC}"/>
              </a:ext>
            </a:extLst>
          </p:cNvPr>
          <p:cNvPicPr>
            <a:picLocks noGrp="1" noChangeAspect="1"/>
          </p:cNvPicPr>
          <p:nvPr>
            <p:ph idx="1"/>
          </p:nvPr>
        </p:nvPicPr>
        <p:blipFill>
          <a:blip r:embed="rId2"/>
          <a:stretch>
            <a:fillRect/>
          </a:stretch>
        </p:blipFill>
        <p:spPr>
          <a:xfrm>
            <a:off x="42672" y="402336"/>
            <a:ext cx="12106656" cy="6053328"/>
          </a:xfrm>
          <a:prstGeom prst="rect">
            <a:avLst/>
          </a:prstGeom>
        </p:spPr>
      </p:pic>
      <p:sp>
        <p:nvSpPr>
          <p:cNvPr id="4" name="Footer Placeholder 3">
            <a:extLst>
              <a:ext uri="{FF2B5EF4-FFF2-40B4-BE49-F238E27FC236}">
                <a16:creationId xmlns:a16="http://schemas.microsoft.com/office/drawing/2014/main" id="{F397CB3B-28E7-45AF-BBAD-4518F8369D3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011505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Content Placeholder 5" descr="Shape&#10;&#10;Description automatically generated with medium confidence">
            <a:extLst>
              <a:ext uri="{FF2B5EF4-FFF2-40B4-BE49-F238E27FC236}">
                <a16:creationId xmlns:a16="http://schemas.microsoft.com/office/drawing/2014/main" id="{C1FE976D-D3A1-4908-915F-CC9C64C0D03F}"/>
              </a:ext>
            </a:extLst>
          </p:cNvPr>
          <p:cNvPicPr>
            <a:picLocks noGrp="1" noChangeAspect="1"/>
          </p:cNvPicPr>
          <p:nvPr>
            <p:ph idx="1"/>
          </p:nvPr>
        </p:nvPicPr>
        <p:blipFill>
          <a:blip r:embed="rId2"/>
          <a:stretch>
            <a:fillRect/>
          </a:stretch>
        </p:blipFill>
        <p:spPr>
          <a:xfrm>
            <a:off x="42672" y="356936"/>
            <a:ext cx="12106656" cy="6144128"/>
          </a:xfrm>
          <a:prstGeom prst="rect">
            <a:avLst/>
          </a:prstGeom>
        </p:spPr>
      </p:pic>
      <p:sp>
        <p:nvSpPr>
          <p:cNvPr id="4" name="Footer Placeholder 3">
            <a:extLst>
              <a:ext uri="{FF2B5EF4-FFF2-40B4-BE49-F238E27FC236}">
                <a16:creationId xmlns:a16="http://schemas.microsoft.com/office/drawing/2014/main" id="{3A5AEB94-440F-4E73-AC36-B6BB8DA8464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126464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Content Placeholder 7" descr="Shape&#10;&#10;Description automatically generated with medium confidence">
            <a:extLst>
              <a:ext uri="{FF2B5EF4-FFF2-40B4-BE49-F238E27FC236}">
                <a16:creationId xmlns:a16="http://schemas.microsoft.com/office/drawing/2014/main" id="{D812D35B-B800-4B01-BA13-F774CCB77325}"/>
              </a:ext>
            </a:extLst>
          </p:cNvPr>
          <p:cNvPicPr>
            <a:picLocks noGrp="1" noChangeAspect="1"/>
          </p:cNvPicPr>
          <p:nvPr>
            <p:ph idx="1"/>
          </p:nvPr>
        </p:nvPicPr>
        <p:blipFill>
          <a:blip r:embed="rId2"/>
          <a:stretch>
            <a:fillRect/>
          </a:stretch>
        </p:blipFill>
        <p:spPr>
          <a:xfrm>
            <a:off x="38910" y="0"/>
            <a:ext cx="12106656" cy="3299063"/>
          </a:xfrm>
          <a:prstGeom prst="rect">
            <a:avLst/>
          </a:prstGeom>
        </p:spPr>
      </p:pic>
      <p:sp>
        <p:nvSpPr>
          <p:cNvPr id="4" name="Footer Placeholder 3">
            <a:extLst>
              <a:ext uri="{FF2B5EF4-FFF2-40B4-BE49-F238E27FC236}">
                <a16:creationId xmlns:a16="http://schemas.microsoft.com/office/drawing/2014/main" id="{BF193F49-0F27-4DB3-8CD1-1D01DDEFCCC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Public Domain</a:t>
            </a:r>
          </a:p>
        </p:txBody>
      </p:sp>
      <p:pic>
        <p:nvPicPr>
          <p:cNvPr id="6" name="Content Placeholder 5" descr="Shape&#10;&#10;Description automatically generated with medium confidence">
            <a:extLst>
              <a:ext uri="{FF2B5EF4-FFF2-40B4-BE49-F238E27FC236}">
                <a16:creationId xmlns:a16="http://schemas.microsoft.com/office/drawing/2014/main" id="{4251FEC7-F965-43CD-A3F7-632372A30166}"/>
              </a:ext>
            </a:extLst>
          </p:cNvPr>
          <p:cNvPicPr>
            <a:picLocks noChangeAspect="1"/>
          </p:cNvPicPr>
          <p:nvPr/>
        </p:nvPicPr>
        <p:blipFill>
          <a:blip r:embed="rId3"/>
          <a:stretch>
            <a:fillRect/>
          </a:stretch>
        </p:blipFill>
        <p:spPr>
          <a:xfrm>
            <a:off x="45720" y="3112237"/>
            <a:ext cx="12106656" cy="3813597"/>
          </a:xfrm>
          <a:prstGeom prst="rect">
            <a:avLst/>
          </a:prstGeom>
        </p:spPr>
      </p:pic>
    </p:spTree>
    <p:extLst>
      <p:ext uri="{BB962C8B-B14F-4D97-AF65-F5344CB8AC3E}">
        <p14:creationId xmlns:p14="http://schemas.microsoft.com/office/powerpoint/2010/main" val="13276769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392</TotalTime>
  <Words>63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28</cp:revision>
  <dcterms:created xsi:type="dcterms:W3CDTF">2019-09-28T20:24:12Z</dcterms:created>
  <dcterms:modified xsi:type="dcterms:W3CDTF">2025-03-25T01:20:20Z</dcterms:modified>
</cp:coreProperties>
</file>