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103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43109636-0AD6-45F4-AB40-E6876B741D1A}"/>
    <pc:docChg chg="undo custSel addSld delSld modSld sldOrd">
      <pc:chgData name="Sarah Gothard" userId="0e53f415fda5f162" providerId="LiveId" clId="{43109636-0AD6-45F4-AB40-E6876B741D1A}" dt="2021-12-13T01:21:49.042" v="58"/>
      <pc:docMkLst>
        <pc:docMk/>
      </pc:docMkLst>
      <pc:sldChg chg="addSp delSp modSp mod">
        <pc:chgData name="Sarah Gothard" userId="0e53f415fda5f162" providerId="LiveId" clId="{43109636-0AD6-45F4-AB40-E6876B741D1A}" dt="2021-12-13T01:10:00.112" v="2" actId="26606"/>
        <pc:sldMkLst>
          <pc:docMk/>
          <pc:sldMk cId="2910433961" sldId="256"/>
        </pc:sldMkLst>
        <pc:spChg chg="ord">
          <ac:chgData name="Sarah Gothard" userId="0e53f415fda5f162" providerId="LiveId" clId="{43109636-0AD6-45F4-AB40-E6876B741D1A}" dt="2021-12-13T01:10:00.112" v="2" actId="26606"/>
          <ac:spMkLst>
            <pc:docMk/>
            <pc:sldMk cId="2910433961" sldId="256"/>
            <ac:spMk id="4" creationId="{FD60A99A-3D3E-41F4-8FB2-F58BC94B1563}"/>
          </ac:spMkLst>
        </pc:spChg>
        <pc:spChg chg="del">
          <ac:chgData name="Sarah Gothard" userId="0e53f415fda5f162" providerId="LiveId" clId="{43109636-0AD6-45F4-AB40-E6876B741D1A}" dt="2021-12-13T01:10:00.112" v="2" actId="26606"/>
          <ac:spMkLst>
            <pc:docMk/>
            <pc:sldMk cId="2910433961" sldId="256"/>
            <ac:spMk id="44" creationId="{32BC26D8-82FB-445E-AA49-62A77D7C1EE0}"/>
          </ac:spMkLst>
        </pc:spChg>
        <pc:spChg chg="del">
          <ac:chgData name="Sarah Gothard" userId="0e53f415fda5f162" providerId="LiveId" clId="{43109636-0AD6-45F4-AB40-E6876B741D1A}" dt="2021-12-13T01:10:00.112" v="2" actId="26606"/>
          <ac:spMkLst>
            <pc:docMk/>
            <pc:sldMk cId="2910433961" sldId="256"/>
            <ac:spMk id="46" creationId="{CB44330D-EA18-4254-AA95-EB49948539B8}"/>
          </ac:spMkLst>
        </pc:spChg>
        <pc:spChg chg="add">
          <ac:chgData name="Sarah Gothard" userId="0e53f415fda5f162" providerId="LiveId" clId="{43109636-0AD6-45F4-AB40-E6876B741D1A}" dt="2021-12-13T01:10:00.112" v="2" actId="26606"/>
          <ac:spMkLst>
            <pc:docMk/>
            <pc:sldMk cId="2910433961" sldId="256"/>
            <ac:spMk id="51" creationId="{32BC26D8-82FB-445E-AA49-62A77D7C1EE0}"/>
          </ac:spMkLst>
        </pc:spChg>
        <pc:spChg chg="add">
          <ac:chgData name="Sarah Gothard" userId="0e53f415fda5f162" providerId="LiveId" clId="{43109636-0AD6-45F4-AB40-E6876B741D1A}" dt="2021-12-13T01:10:00.112" v="2" actId="26606"/>
          <ac:spMkLst>
            <pc:docMk/>
            <pc:sldMk cId="2910433961" sldId="256"/>
            <ac:spMk id="53" creationId="{CB44330D-EA18-4254-AA95-EB49948539B8}"/>
          </ac:spMkLst>
        </pc:spChg>
        <pc:picChg chg="add mod">
          <ac:chgData name="Sarah Gothard" userId="0e53f415fda5f162" providerId="LiveId" clId="{43109636-0AD6-45F4-AB40-E6876B741D1A}" dt="2021-12-13T01:10:00.112" v="2" actId="26606"/>
          <ac:picMkLst>
            <pc:docMk/>
            <pc:sldMk cId="2910433961" sldId="256"/>
            <ac:picMk id="3" creationId="{34A5EB76-2364-40B7-B674-190F691ED3B8}"/>
          </ac:picMkLst>
        </pc:picChg>
        <pc:picChg chg="del">
          <ac:chgData name="Sarah Gothard" userId="0e53f415fda5f162" providerId="LiveId" clId="{43109636-0AD6-45F4-AB40-E6876B741D1A}" dt="2021-12-13T01:09:53.441" v="0" actId="478"/>
          <ac:picMkLst>
            <pc:docMk/>
            <pc:sldMk cId="2910433961" sldId="256"/>
            <ac:picMk id="9" creationId="{AFCACC48-CC28-4C65-B62A-4E424822110A}"/>
          </ac:picMkLst>
        </pc:picChg>
      </pc:sldChg>
      <pc:sldChg chg="addSp delSp modSp mod">
        <pc:chgData name="Sarah Gothard" userId="0e53f415fda5f162" providerId="LiveId" clId="{43109636-0AD6-45F4-AB40-E6876B741D1A}" dt="2021-12-13T01:13:40.521" v="14" actId="27614"/>
        <pc:sldMkLst>
          <pc:docMk/>
          <pc:sldMk cId="20734884" sldId="266"/>
        </pc:sldMkLst>
        <pc:spChg chg="ord">
          <ac:chgData name="Sarah Gothard" userId="0e53f415fda5f162" providerId="LiveId" clId="{43109636-0AD6-45F4-AB40-E6876B741D1A}" dt="2021-12-13T01:13:38.524" v="13" actId="26606"/>
          <ac:spMkLst>
            <pc:docMk/>
            <pc:sldMk cId="20734884" sldId="266"/>
            <ac:spMk id="4" creationId="{1E30E8FD-15B7-4CA6-8207-5C4E741CBDD1}"/>
          </ac:spMkLst>
        </pc:spChg>
        <pc:spChg chg="add del">
          <ac:chgData name="Sarah Gothard" userId="0e53f415fda5f162" providerId="LiveId" clId="{43109636-0AD6-45F4-AB40-E6876B741D1A}" dt="2021-12-13T01:13:38.524" v="13" actId="26606"/>
          <ac:spMkLst>
            <pc:docMk/>
            <pc:sldMk cId="20734884" sldId="266"/>
            <ac:spMk id="46" creationId="{32BC26D8-82FB-445E-AA49-62A77D7C1EE0}"/>
          </ac:spMkLst>
        </pc:spChg>
        <pc:spChg chg="add del">
          <ac:chgData name="Sarah Gothard" userId="0e53f415fda5f162" providerId="LiveId" clId="{43109636-0AD6-45F4-AB40-E6876B741D1A}" dt="2021-12-13T01:13:38.524" v="13" actId="26606"/>
          <ac:spMkLst>
            <pc:docMk/>
            <pc:sldMk cId="20734884" sldId="266"/>
            <ac:spMk id="48" creationId="{CB44330D-EA18-4254-AA95-EB49948539B8}"/>
          </ac:spMkLst>
        </pc:spChg>
        <pc:spChg chg="add">
          <ac:chgData name="Sarah Gothard" userId="0e53f415fda5f162" providerId="LiveId" clId="{43109636-0AD6-45F4-AB40-E6876B741D1A}" dt="2021-12-13T01:13:38.524" v="13" actId="26606"/>
          <ac:spMkLst>
            <pc:docMk/>
            <pc:sldMk cId="20734884" sldId="266"/>
            <ac:spMk id="50" creationId="{32BC26D8-82FB-445E-AA49-62A77D7C1EE0}"/>
          </ac:spMkLst>
        </pc:spChg>
        <pc:spChg chg="add">
          <ac:chgData name="Sarah Gothard" userId="0e53f415fda5f162" providerId="LiveId" clId="{43109636-0AD6-45F4-AB40-E6876B741D1A}" dt="2021-12-13T01:13:38.524" v="13" actId="26606"/>
          <ac:spMkLst>
            <pc:docMk/>
            <pc:sldMk cId="20734884" sldId="266"/>
            <ac:spMk id="51" creationId="{CB44330D-EA18-4254-AA95-EB49948539B8}"/>
          </ac:spMkLst>
        </pc:spChg>
        <pc:spChg chg="add del">
          <ac:chgData name="Sarah Gothard" userId="0e53f415fda5f162" providerId="LiveId" clId="{43109636-0AD6-45F4-AB40-E6876B741D1A}" dt="2021-12-13T01:12:53.753" v="10" actId="26606"/>
          <ac:spMkLst>
            <pc:docMk/>
            <pc:sldMk cId="20734884" sldId="266"/>
            <ac:spMk id="53" creationId="{32BC26D8-82FB-445E-AA49-62A77D7C1EE0}"/>
          </ac:spMkLst>
        </pc:spChg>
        <pc:spChg chg="add del">
          <ac:chgData name="Sarah Gothard" userId="0e53f415fda5f162" providerId="LiveId" clId="{43109636-0AD6-45F4-AB40-E6876B741D1A}" dt="2021-12-13T01:12:53.753" v="10" actId="26606"/>
          <ac:spMkLst>
            <pc:docMk/>
            <pc:sldMk cId="20734884" sldId="266"/>
            <ac:spMk id="55" creationId="{CB44330D-EA18-4254-AA95-EB49948539B8}"/>
          </ac:spMkLst>
        </pc:spChg>
        <pc:picChg chg="add del mod">
          <ac:chgData name="Sarah Gothard" userId="0e53f415fda5f162" providerId="LiveId" clId="{43109636-0AD6-45F4-AB40-E6876B741D1A}" dt="2021-12-13T01:13:36.638" v="11" actId="478"/>
          <ac:picMkLst>
            <pc:docMk/>
            <pc:sldMk cId="20734884" sldId="266"/>
            <ac:picMk id="3" creationId="{5DC44F36-D963-4182-959D-31264B5C4E06}"/>
          </ac:picMkLst>
        </pc:picChg>
        <pc:picChg chg="add mod">
          <ac:chgData name="Sarah Gothard" userId="0e53f415fda5f162" providerId="LiveId" clId="{43109636-0AD6-45F4-AB40-E6876B741D1A}" dt="2021-12-13T01:13:40.521" v="14" actId="27614"/>
          <ac:picMkLst>
            <pc:docMk/>
            <pc:sldMk cId="20734884" sldId="266"/>
            <ac:picMk id="6" creationId="{F67ADA19-F73B-4162-9798-8BE6E084F116}"/>
          </ac:picMkLst>
        </pc:picChg>
        <pc:picChg chg="add del">
          <ac:chgData name="Sarah Gothard" userId="0e53f415fda5f162" providerId="LiveId" clId="{43109636-0AD6-45F4-AB40-E6876B741D1A}" dt="2021-12-13T01:10:04.776" v="5" actId="478"/>
          <ac:picMkLst>
            <pc:docMk/>
            <pc:sldMk cId="20734884" sldId="266"/>
            <ac:picMk id="9" creationId="{135FD40C-3D28-4A67-A130-F118E3F3B8FD}"/>
          </ac:picMkLst>
        </pc:picChg>
      </pc:sldChg>
      <pc:sldChg chg="addSp delSp modSp mod">
        <pc:chgData name="Sarah Gothard" userId="0e53f415fda5f162" providerId="LiveId" clId="{43109636-0AD6-45F4-AB40-E6876B741D1A}" dt="2021-12-13T01:13:55.392" v="18" actId="27614"/>
        <pc:sldMkLst>
          <pc:docMk/>
          <pc:sldMk cId="4176902916" sldId="267"/>
        </pc:sldMkLst>
        <pc:spChg chg="add del mod">
          <ac:chgData name="Sarah Gothard" userId="0e53f415fda5f162" providerId="LiveId" clId="{43109636-0AD6-45F4-AB40-E6876B741D1A}" dt="2021-12-13T01:13:53.625" v="16" actId="26606"/>
          <ac:spMkLst>
            <pc:docMk/>
            <pc:sldMk cId="4176902916" sldId="267"/>
            <ac:spMk id="3" creationId="{A7A74767-F8F7-4A63-A2D7-D5E5269414C7}"/>
          </ac:spMkLst>
        </pc:spChg>
        <pc:spChg chg="ord">
          <ac:chgData name="Sarah Gothard" userId="0e53f415fda5f162" providerId="LiveId" clId="{43109636-0AD6-45F4-AB40-E6876B741D1A}" dt="2021-12-13T01:13:53.625" v="16" actId="26606"/>
          <ac:spMkLst>
            <pc:docMk/>
            <pc:sldMk cId="4176902916" sldId="267"/>
            <ac:spMk id="4" creationId="{C043C971-8FFC-445F-9F34-7330C8C6E49B}"/>
          </ac:spMkLst>
        </pc:spChg>
        <pc:spChg chg="del">
          <ac:chgData name="Sarah Gothard" userId="0e53f415fda5f162" providerId="LiveId" clId="{43109636-0AD6-45F4-AB40-E6876B741D1A}" dt="2021-12-13T01:13:53.625" v="16" actId="26606"/>
          <ac:spMkLst>
            <pc:docMk/>
            <pc:sldMk cId="4176902916" sldId="267"/>
            <ac:spMk id="11" creationId="{32BC26D8-82FB-445E-AA49-62A77D7C1EE0}"/>
          </ac:spMkLst>
        </pc:spChg>
        <pc:spChg chg="del">
          <ac:chgData name="Sarah Gothard" userId="0e53f415fda5f162" providerId="LiveId" clId="{43109636-0AD6-45F4-AB40-E6876B741D1A}" dt="2021-12-13T01:13:53.625" v="16" actId="26606"/>
          <ac:spMkLst>
            <pc:docMk/>
            <pc:sldMk cId="4176902916" sldId="267"/>
            <ac:spMk id="13" creationId="{CB44330D-EA18-4254-AA95-EB49948539B8}"/>
          </ac:spMkLst>
        </pc:spChg>
        <pc:spChg chg="add">
          <ac:chgData name="Sarah Gothard" userId="0e53f415fda5f162" providerId="LiveId" clId="{43109636-0AD6-45F4-AB40-E6876B741D1A}" dt="2021-12-13T01:13:53.625" v="16" actId="26606"/>
          <ac:spMkLst>
            <pc:docMk/>
            <pc:sldMk cId="4176902916" sldId="267"/>
            <ac:spMk id="18" creationId="{32BC26D8-82FB-445E-AA49-62A77D7C1EE0}"/>
          </ac:spMkLst>
        </pc:spChg>
        <pc:spChg chg="add">
          <ac:chgData name="Sarah Gothard" userId="0e53f415fda5f162" providerId="LiveId" clId="{43109636-0AD6-45F4-AB40-E6876B741D1A}" dt="2021-12-13T01:13:53.625" v="16" actId="26606"/>
          <ac:spMkLst>
            <pc:docMk/>
            <pc:sldMk cId="4176902916" sldId="267"/>
            <ac:spMk id="20" creationId="{CB44330D-EA18-4254-AA95-EB49948539B8}"/>
          </ac:spMkLst>
        </pc:spChg>
        <pc:picChg chg="del">
          <ac:chgData name="Sarah Gothard" userId="0e53f415fda5f162" providerId="LiveId" clId="{43109636-0AD6-45F4-AB40-E6876B741D1A}" dt="2021-12-13T01:10:06.376" v="6" actId="478"/>
          <ac:picMkLst>
            <pc:docMk/>
            <pc:sldMk cId="4176902916" sldId="267"/>
            <ac:picMk id="6" creationId="{EF5ADD10-903F-4DE6-A06A-6FF84A84A3BE}"/>
          </ac:picMkLst>
        </pc:picChg>
        <pc:picChg chg="add mod">
          <ac:chgData name="Sarah Gothard" userId="0e53f415fda5f162" providerId="LiveId" clId="{43109636-0AD6-45F4-AB40-E6876B741D1A}" dt="2021-12-13T01:13:55.392" v="18" actId="27614"/>
          <ac:picMkLst>
            <pc:docMk/>
            <pc:sldMk cId="4176902916" sldId="267"/>
            <ac:picMk id="7" creationId="{B99C0350-5D39-4FD5-8B73-DFDD64D266F5}"/>
          </ac:picMkLst>
        </pc:picChg>
      </pc:sldChg>
      <pc:sldChg chg="addSp delSp modSp new mod setBg">
        <pc:chgData name="Sarah Gothard" userId="0e53f415fda5f162" providerId="LiveId" clId="{43109636-0AD6-45F4-AB40-E6876B741D1A}" dt="2021-12-13T01:17:55.883" v="22" actId="27614"/>
        <pc:sldMkLst>
          <pc:docMk/>
          <pc:sldMk cId="118477661" sldId="268"/>
        </pc:sldMkLst>
        <pc:spChg chg="del">
          <ac:chgData name="Sarah Gothard" userId="0e53f415fda5f162" providerId="LiveId" clId="{43109636-0AD6-45F4-AB40-E6876B741D1A}" dt="2021-12-13T01:14:06.367" v="20" actId="26606"/>
          <ac:spMkLst>
            <pc:docMk/>
            <pc:sldMk cId="118477661" sldId="268"/>
            <ac:spMk id="2" creationId="{83C433B9-3B87-4CD4-8DED-DB7D6A53B101}"/>
          </ac:spMkLst>
        </pc:spChg>
        <pc:spChg chg="del">
          <ac:chgData name="Sarah Gothard" userId="0e53f415fda5f162" providerId="LiveId" clId="{43109636-0AD6-45F4-AB40-E6876B741D1A}" dt="2021-12-13T01:14:06.367" v="20" actId="26606"/>
          <ac:spMkLst>
            <pc:docMk/>
            <pc:sldMk cId="118477661" sldId="268"/>
            <ac:spMk id="3" creationId="{43738492-8630-4FD3-A23E-818959BE97E3}"/>
          </ac:spMkLst>
        </pc:spChg>
        <pc:spChg chg="mod ord">
          <ac:chgData name="Sarah Gothard" userId="0e53f415fda5f162" providerId="LiveId" clId="{43109636-0AD6-45F4-AB40-E6876B741D1A}" dt="2021-12-13T01:14:06.367" v="20" actId="26606"/>
          <ac:spMkLst>
            <pc:docMk/>
            <pc:sldMk cId="118477661" sldId="268"/>
            <ac:spMk id="4" creationId="{47D4F1C2-EB34-4C9C-BE40-B959BF52550F}"/>
          </ac:spMkLst>
        </pc:spChg>
        <pc:spChg chg="add">
          <ac:chgData name="Sarah Gothard" userId="0e53f415fda5f162" providerId="LiveId" clId="{43109636-0AD6-45F4-AB40-E6876B741D1A}" dt="2021-12-13T01:14:06.367" v="20" actId="26606"/>
          <ac:spMkLst>
            <pc:docMk/>
            <pc:sldMk cId="118477661" sldId="268"/>
            <ac:spMk id="11" creationId="{32BC26D8-82FB-445E-AA49-62A77D7C1EE0}"/>
          </ac:spMkLst>
        </pc:spChg>
        <pc:spChg chg="add">
          <ac:chgData name="Sarah Gothard" userId="0e53f415fda5f162" providerId="LiveId" clId="{43109636-0AD6-45F4-AB40-E6876B741D1A}" dt="2021-12-13T01:14:06.367" v="20" actId="26606"/>
          <ac:spMkLst>
            <pc:docMk/>
            <pc:sldMk cId="118477661" sldId="268"/>
            <ac:spMk id="13" creationId="{CB44330D-EA18-4254-AA95-EB49948539B8}"/>
          </ac:spMkLst>
        </pc:spChg>
        <pc:picChg chg="add mod">
          <ac:chgData name="Sarah Gothard" userId="0e53f415fda5f162" providerId="LiveId" clId="{43109636-0AD6-45F4-AB40-E6876B741D1A}" dt="2021-12-13T01:17:55.883" v="22" actId="27614"/>
          <ac:picMkLst>
            <pc:docMk/>
            <pc:sldMk cId="118477661" sldId="268"/>
            <ac:picMk id="6" creationId="{22A71280-9D83-41E0-9EDD-568C9C7FF4FC}"/>
          </ac:picMkLst>
        </pc:picChg>
      </pc:sldChg>
      <pc:sldChg chg="del">
        <pc:chgData name="Sarah Gothard" userId="0e53f415fda5f162" providerId="LiveId" clId="{43109636-0AD6-45F4-AB40-E6876B741D1A}" dt="2021-12-13T01:10:17.089" v="7" actId="47"/>
        <pc:sldMkLst>
          <pc:docMk/>
          <pc:sldMk cId="3265519272" sldId="268"/>
        </pc:sldMkLst>
      </pc:sldChg>
      <pc:sldChg chg="del">
        <pc:chgData name="Sarah Gothard" userId="0e53f415fda5f162" providerId="LiveId" clId="{43109636-0AD6-45F4-AB40-E6876B741D1A}" dt="2021-12-13T01:10:17.089" v="7" actId="47"/>
        <pc:sldMkLst>
          <pc:docMk/>
          <pc:sldMk cId="1638616165" sldId="269"/>
        </pc:sldMkLst>
      </pc:sldChg>
      <pc:sldChg chg="addSp delSp modSp new mod setBg">
        <pc:chgData name="Sarah Gothard" userId="0e53f415fda5f162" providerId="LiveId" clId="{43109636-0AD6-45F4-AB40-E6876B741D1A}" dt="2021-12-13T01:18:11.023" v="25" actId="27614"/>
        <pc:sldMkLst>
          <pc:docMk/>
          <pc:sldMk cId="4286113662" sldId="269"/>
        </pc:sldMkLst>
        <pc:spChg chg="del">
          <ac:chgData name="Sarah Gothard" userId="0e53f415fda5f162" providerId="LiveId" clId="{43109636-0AD6-45F4-AB40-E6876B741D1A}" dt="2021-12-13T01:17:58.964" v="24" actId="26606"/>
          <ac:spMkLst>
            <pc:docMk/>
            <pc:sldMk cId="4286113662" sldId="269"/>
            <ac:spMk id="2" creationId="{FA029CA6-EC93-4078-A35D-98749AAE6222}"/>
          </ac:spMkLst>
        </pc:spChg>
        <pc:spChg chg="del">
          <ac:chgData name="Sarah Gothard" userId="0e53f415fda5f162" providerId="LiveId" clId="{43109636-0AD6-45F4-AB40-E6876B741D1A}" dt="2021-12-13T01:17:58.964" v="24" actId="26606"/>
          <ac:spMkLst>
            <pc:docMk/>
            <pc:sldMk cId="4286113662" sldId="269"/>
            <ac:spMk id="3" creationId="{592BC73D-D298-40B0-B1D6-3D49C0EF06E8}"/>
          </ac:spMkLst>
        </pc:spChg>
        <pc:spChg chg="mod ord">
          <ac:chgData name="Sarah Gothard" userId="0e53f415fda5f162" providerId="LiveId" clId="{43109636-0AD6-45F4-AB40-E6876B741D1A}" dt="2021-12-13T01:17:58.964" v="24" actId="26606"/>
          <ac:spMkLst>
            <pc:docMk/>
            <pc:sldMk cId="4286113662" sldId="269"/>
            <ac:spMk id="4" creationId="{A21021C6-1CE7-4217-BC23-8665739A8048}"/>
          </ac:spMkLst>
        </pc:spChg>
        <pc:spChg chg="add">
          <ac:chgData name="Sarah Gothard" userId="0e53f415fda5f162" providerId="LiveId" clId="{43109636-0AD6-45F4-AB40-E6876B741D1A}" dt="2021-12-13T01:17:58.964" v="24" actId="26606"/>
          <ac:spMkLst>
            <pc:docMk/>
            <pc:sldMk cId="4286113662" sldId="269"/>
            <ac:spMk id="11" creationId="{32BC26D8-82FB-445E-AA49-62A77D7C1EE0}"/>
          </ac:spMkLst>
        </pc:spChg>
        <pc:spChg chg="add">
          <ac:chgData name="Sarah Gothard" userId="0e53f415fda5f162" providerId="LiveId" clId="{43109636-0AD6-45F4-AB40-E6876B741D1A}" dt="2021-12-13T01:17:58.964" v="24" actId="26606"/>
          <ac:spMkLst>
            <pc:docMk/>
            <pc:sldMk cId="4286113662" sldId="269"/>
            <ac:spMk id="13" creationId="{CB44330D-EA18-4254-AA95-EB49948539B8}"/>
          </ac:spMkLst>
        </pc:spChg>
        <pc:picChg chg="add mod">
          <ac:chgData name="Sarah Gothard" userId="0e53f415fda5f162" providerId="LiveId" clId="{43109636-0AD6-45F4-AB40-E6876B741D1A}" dt="2021-12-13T01:18:11.023" v="25" actId="27614"/>
          <ac:picMkLst>
            <pc:docMk/>
            <pc:sldMk cId="4286113662" sldId="269"/>
            <ac:picMk id="6" creationId="{430731B0-B3BE-4A73-A297-61F4FADC3E42}"/>
          </ac:picMkLst>
        </pc:picChg>
      </pc:sldChg>
      <pc:sldChg chg="del">
        <pc:chgData name="Sarah Gothard" userId="0e53f415fda5f162" providerId="LiveId" clId="{43109636-0AD6-45F4-AB40-E6876B741D1A}" dt="2021-12-13T01:10:17.089" v="7" actId="47"/>
        <pc:sldMkLst>
          <pc:docMk/>
          <pc:sldMk cId="1197268477" sldId="270"/>
        </pc:sldMkLst>
      </pc:sldChg>
      <pc:sldChg chg="addSp delSp modSp new mod setBg">
        <pc:chgData name="Sarah Gothard" userId="0e53f415fda5f162" providerId="LiveId" clId="{43109636-0AD6-45F4-AB40-E6876B741D1A}" dt="2021-12-13T01:18:13.410" v="28" actId="26606"/>
        <pc:sldMkLst>
          <pc:docMk/>
          <pc:sldMk cId="3184309587" sldId="270"/>
        </pc:sldMkLst>
        <pc:spChg chg="del">
          <ac:chgData name="Sarah Gothard" userId="0e53f415fda5f162" providerId="LiveId" clId="{43109636-0AD6-45F4-AB40-E6876B741D1A}" dt="2021-12-13T01:18:13.410" v="28" actId="26606"/>
          <ac:spMkLst>
            <pc:docMk/>
            <pc:sldMk cId="3184309587" sldId="270"/>
            <ac:spMk id="2" creationId="{10D75132-C163-496F-9FC0-49675B4DA5D8}"/>
          </ac:spMkLst>
        </pc:spChg>
        <pc:spChg chg="del">
          <ac:chgData name="Sarah Gothard" userId="0e53f415fda5f162" providerId="LiveId" clId="{43109636-0AD6-45F4-AB40-E6876B741D1A}" dt="2021-12-13T01:18:13.410" v="28" actId="26606"/>
          <ac:spMkLst>
            <pc:docMk/>
            <pc:sldMk cId="3184309587" sldId="270"/>
            <ac:spMk id="3" creationId="{C70B71E1-149D-4893-A787-87EC3DAAB24F}"/>
          </ac:spMkLst>
        </pc:spChg>
        <pc:spChg chg="mod ord">
          <ac:chgData name="Sarah Gothard" userId="0e53f415fda5f162" providerId="LiveId" clId="{43109636-0AD6-45F4-AB40-E6876B741D1A}" dt="2021-12-13T01:18:13.410" v="28" actId="26606"/>
          <ac:spMkLst>
            <pc:docMk/>
            <pc:sldMk cId="3184309587" sldId="270"/>
            <ac:spMk id="4" creationId="{D441A434-E381-4CE3-9061-0C7ACA735475}"/>
          </ac:spMkLst>
        </pc:spChg>
        <pc:spChg chg="add">
          <ac:chgData name="Sarah Gothard" userId="0e53f415fda5f162" providerId="LiveId" clId="{43109636-0AD6-45F4-AB40-E6876B741D1A}" dt="2021-12-13T01:18:13.410" v="28" actId="26606"/>
          <ac:spMkLst>
            <pc:docMk/>
            <pc:sldMk cId="3184309587" sldId="270"/>
            <ac:spMk id="11" creationId="{32BC26D8-82FB-445E-AA49-62A77D7C1EE0}"/>
          </ac:spMkLst>
        </pc:spChg>
        <pc:spChg chg="add">
          <ac:chgData name="Sarah Gothard" userId="0e53f415fda5f162" providerId="LiveId" clId="{43109636-0AD6-45F4-AB40-E6876B741D1A}" dt="2021-12-13T01:18:13.410" v="28" actId="26606"/>
          <ac:spMkLst>
            <pc:docMk/>
            <pc:sldMk cId="3184309587" sldId="270"/>
            <ac:spMk id="13" creationId="{CB44330D-EA18-4254-AA95-EB49948539B8}"/>
          </ac:spMkLst>
        </pc:spChg>
        <pc:picChg chg="add mod">
          <ac:chgData name="Sarah Gothard" userId="0e53f415fda5f162" providerId="LiveId" clId="{43109636-0AD6-45F4-AB40-E6876B741D1A}" dt="2021-12-13T01:18:13.410" v="28" actId="26606"/>
          <ac:picMkLst>
            <pc:docMk/>
            <pc:sldMk cId="3184309587" sldId="270"/>
            <ac:picMk id="6" creationId="{172EB8EE-EF7F-4216-900D-1EC606B95160}"/>
          </ac:picMkLst>
        </pc:picChg>
      </pc:sldChg>
      <pc:sldChg chg="del">
        <pc:chgData name="Sarah Gothard" userId="0e53f415fda5f162" providerId="LiveId" clId="{43109636-0AD6-45F4-AB40-E6876B741D1A}" dt="2021-12-13T01:10:17.089" v="7" actId="47"/>
        <pc:sldMkLst>
          <pc:docMk/>
          <pc:sldMk cId="1104928462" sldId="271"/>
        </pc:sldMkLst>
      </pc:sldChg>
      <pc:sldChg chg="addSp delSp modSp new mod setBg">
        <pc:chgData name="Sarah Gothard" userId="0e53f415fda5f162" providerId="LiveId" clId="{43109636-0AD6-45F4-AB40-E6876B741D1A}" dt="2021-12-13T01:19:22.840" v="33" actId="27614"/>
        <pc:sldMkLst>
          <pc:docMk/>
          <pc:sldMk cId="4188574851" sldId="271"/>
        </pc:sldMkLst>
        <pc:spChg chg="del">
          <ac:chgData name="Sarah Gothard" userId="0e53f415fda5f162" providerId="LiveId" clId="{43109636-0AD6-45F4-AB40-E6876B741D1A}" dt="2021-12-13T01:18:29.449" v="31" actId="26606"/>
          <ac:spMkLst>
            <pc:docMk/>
            <pc:sldMk cId="4188574851" sldId="271"/>
            <ac:spMk id="2" creationId="{AD182886-5F53-46AB-9562-645A3A16E47F}"/>
          </ac:spMkLst>
        </pc:spChg>
        <pc:spChg chg="del">
          <ac:chgData name="Sarah Gothard" userId="0e53f415fda5f162" providerId="LiveId" clId="{43109636-0AD6-45F4-AB40-E6876B741D1A}" dt="2021-12-13T01:18:29.449" v="31" actId="26606"/>
          <ac:spMkLst>
            <pc:docMk/>
            <pc:sldMk cId="4188574851" sldId="271"/>
            <ac:spMk id="3" creationId="{07D9F5BB-F6B6-4221-81B0-0CC67C010811}"/>
          </ac:spMkLst>
        </pc:spChg>
        <pc:spChg chg="mod ord">
          <ac:chgData name="Sarah Gothard" userId="0e53f415fda5f162" providerId="LiveId" clId="{43109636-0AD6-45F4-AB40-E6876B741D1A}" dt="2021-12-13T01:18:29.449" v="31" actId="26606"/>
          <ac:spMkLst>
            <pc:docMk/>
            <pc:sldMk cId="4188574851" sldId="271"/>
            <ac:spMk id="4" creationId="{71F80EED-F537-4012-877A-9BB643FB9792}"/>
          </ac:spMkLst>
        </pc:spChg>
        <pc:spChg chg="add">
          <ac:chgData name="Sarah Gothard" userId="0e53f415fda5f162" providerId="LiveId" clId="{43109636-0AD6-45F4-AB40-E6876B741D1A}" dt="2021-12-13T01:18:29.449" v="31" actId="26606"/>
          <ac:spMkLst>
            <pc:docMk/>
            <pc:sldMk cId="4188574851" sldId="271"/>
            <ac:spMk id="11" creationId="{32BC26D8-82FB-445E-AA49-62A77D7C1EE0}"/>
          </ac:spMkLst>
        </pc:spChg>
        <pc:spChg chg="add">
          <ac:chgData name="Sarah Gothard" userId="0e53f415fda5f162" providerId="LiveId" clId="{43109636-0AD6-45F4-AB40-E6876B741D1A}" dt="2021-12-13T01:18:29.449" v="31" actId="26606"/>
          <ac:spMkLst>
            <pc:docMk/>
            <pc:sldMk cId="4188574851" sldId="271"/>
            <ac:spMk id="13" creationId="{CB44330D-EA18-4254-AA95-EB49948539B8}"/>
          </ac:spMkLst>
        </pc:spChg>
        <pc:picChg chg="add mod">
          <ac:chgData name="Sarah Gothard" userId="0e53f415fda5f162" providerId="LiveId" clId="{43109636-0AD6-45F4-AB40-E6876B741D1A}" dt="2021-12-13T01:19:22.840" v="33" actId="27614"/>
          <ac:picMkLst>
            <pc:docMk/>
            <pc:sldMk cId="4188574851" sldId="271"/>
            <ac:picMk id="6" creationId="{8A218BBC-2056-47DB-996E-E464BAD536C2}"/>
          </ac:picMkLst>
        </pc:picChg>
      </pc:sldChg>
      <pc:sldChg chg="addSp delSp modSp new mod setBg">
        <pc:chgData name="Sarah Gothard" userId="0e53f415fda5f162" providerId="LiveId" clId="{43109636-0AD6-45F4-AB40-E6876B741D1A}" dt="2021-12-13T01:19:37.958" v="38" actId="27614"/>
        <pc:sldMkLst>
          <pc:docMk/>
          <pc:sldMk cId="336775088" sldId="272"/>
        </pc:sldMkLst>
        <pc:spChg chg="del">
          <ac:chgData name="Sarah Gothard" userId="0e53f415fda5f162" providerId="LiveId" clId="{43109636-0AD6-45F4-AB40-E6876B741D1A}" dt="2021-12-13T01:19:24.973" v="35" actId="26606"/>
          <ac:spMkLst>
            <pc:docMk/>
            <pc:sldMk cId="336775088" sldId="272"/>
            <ac:spMk id="2" creationId="{F49BF376-CA36-46C8-99B1-3AD3FF611C3F}"/>
          </ac:spMkLst>
        </pc:spChg>
        <pc:spChg chg="del">
          <ac:chgData name="Sarah Gothard" userId="0e53f415fda5f162" providerId="LiveId" clId="{43109636-0AD6-45F4-AB40-E6876B741D1A}" dt="2021-12-13T01:19:24.973" v="35" actId="26606"/>
          <ac:spMkLst>
            <pc:docMk/>
            <pc:sldMk cId="336775088" sldId="272"/>
            <ac:spMk id="3" creationId="{208B7092-C706-4424-A69B-6923C0024DC8}"/>
          </ac:spMkLst>
        </pc:spChg>
        <pc:spChg chg="mod ord">
          <ac:chgData name="Sarah Gothard" userId="0e53f415fda5f162" providerId="LiveId" clId="{43109636-0AD6-45F4-AB40-E6876B741D1A}" dt="2021-12-13T01:19:24.973" v="35" actId="26606"/>
          <ac:spMkLst>
            <pc:docMk/>
            <pc:sldMk cId="336775088" sldId="272"/>
            <ac:spMk id="4" creationId="{A85E20CA-6760-46BC-8FA0-16ECD0C8682F}"/>
          </ac:spMkLst>
        </pc:spChg>
        <pc:spChg chg="add">
          <ac:chgData name="Sarah Gothard" userId="0e53f415fda5f162" providerId="LiveId" clId="{43109636-0AD6-45F4-AB40-E6876B741D1A}" dt="2021-12-13T01:19:24.973" v="35" actId="26606"/>
          <ac:spMkLst>
            <pc:docMk/>
            <pc:sldMk cId="336775088" sldId="272"/>
            <ac:spMk id="11" creationId="{32BC26D8-82FB-445E-AA49-62A77D7C1EE0}"/>
          </ac:spMkLst>
        </pc:spChg>
        <pc:spChg chg="add">
          <ac:chgData name="Sarah Gothard" userId="0e53f415fda5f162" providerId="LiveId" clId="{43109636-0AD6-45F4-AB40-E6876B741D1A}" dt="2021-12-13T01:19:24.973" v="35" actId="26606"/>
          <ac:spMkLst>
            <pc:docMk/>
            <pc:sldMk cId="336775088" sldId="272"/>
            <ac:spMk id="13" creationId="{CB44330D-EA18-4254-AA95-EB49948539B8}"/>
          </ac:spMkLst>
        </pc:spChg>
        <pc:picChg chg="add mod">
          <ac:chgData name="Sarah Gothard" userId="0e53f415fda5f162" providerId="LiveId" clId="{43109636-0AD6-45F4-AB40-E6876B741D1A}" dt="2021-12-13T01:19:37.958" v="38" actId="27614"/>
          <ac:picMkLst>
            <pc:docMk/>
            <pc:sldMk cId="336775088" sldId="272"/>
            <ac:picMk id="6" creationId="{300EA1F7-7F33-4351-927C-ED78D6B89F29}"/>
          </ac:picMkLst>
        </pc:picChg>
      </pc:sldChg>
      <pc:sldChg chg="del">
        <pc:chgData name="Sarah Gothard" userId="0e53f415fda5f162" providerId="LiveId" clId="{43109636-0AD6-45F4-AB40-E6876B741D1A}" dt="2021-12-13T01:10:17.089" v="7" actId="47"/>
        <pc:sldMkLst>
          <pc:docMk/>
          <pc:sldMk cId="2217407048" sldId="272"/>
        </pc:sldMkLst>
      </pc:sldChg>
      <pc:sldChg chg="addSp delSp modSp new mod setBg">
        <pc:chgData name="Sarah Gothard" userId="0e53f415fda5f162" providerId="LiveId" clId="{43109636-0AD6-45F4-AB40-E6876B741D1A}" dt="2021-12-13T01:19:41.924" v="41" actId="27614"/>
        <pc:sldMkLst>
          <pc:docMk/>
          <pc:sldMk cId="1113979583" sldId="273"/>
        </pc:sldMkLst>
        <pc:spChg chg="del">
          <ac:chgData name="Sarah Gothard" userId="0e53f415fda5f162" providerId="LiveId" clId="{43109636-0AD6-45F4-AB40-E6876B741D1A}" dt="2021-12-13T01:19:39.762" v="40" actId="26606"/>
          <ac:spMkLst>
            <pc:docMk/>
            <pc:sldMk cId="1113979583" sldId="273"/>
            <ac:spMk id="2" creationId="{B5B28383-C697-4BC1-903A-2EB7171887CE}"/>
          </ac:spMkLst>
        </pc:spChg>
        <pc:spChg chg="del">
          <ac:chgData name="Sarah Gothard" userId="0e53f415fda5f162" providerId="LiveId" clId="{43109636-0AD6-45F4-AB40-E6876B741D1A}" dt="2021-12-13T01:19:39.762" v="40" actId="26606"/>
          <ac:spMkLst>
            <pc:docMk/>
            <pc:sldMk cId="1113979583" sldId="273"/>
            <ac:spMk id="3" creationId="{E70E7948-B58A-4998-809F-596340C1D730}"/>
          </ac:spMkLst>
        </pc:spChg>
        <pc:spChg chg="mod ord">
          <ac:chgData name="Sarah Gothard" userId="0e53f415fda5f162" providerId="LiveId" clId="{43109636-0AD6-45F4-AB40-E6876B741D1A}" dt="2021-12-13T01:19:39.762" v="40" actId="26606"/>
          <ac:spMkLst>
            <pc:docMk/>
            <pc:sldMk cId="1113979583" sldId="273"/>
            <ac:spMk id="4" creationId="{CD7F7C11-C2BF-4FB3-9E36-4A19665D27DD}"/>
          </ac:spMkLst>
        </pc:spChg>
        <pc:spChg chg="add">
          <ac:chgData name="Sarah Gothard" userId="0e53f415fda5f162" providerId="LiveId" clId="{43109636-0AD6-45F4-AB40-E6876B741D1A}" dt="2021-12-13T01:19:39.762" v="40" actId="26606"/>
          <ac:spMkLst>
            <pc:docMk/>
            <pc:sldMk cId="1113979583" sldId="273"/>
            <ac:spMk id="11" creationId="{32BC26D8-82FB-445E-AA49-62A77D7C1EE0}"/>
          </ac:spMkLst>
        </pc:spChg>
        <pc:spChg chg="add">
          <ac:chgData name="Sarah Gothard" userId="0e53f415fda5f162" providerId="LiveId" clId="{43109636-0AD6-45F4-AB40-E6876B741D1A}" dt="2021-12-13T01:19:39.762" v="40" actId="26606"/>
          <ac:spMkLst>
            <pc:docMk/>
            <pc:sldMk cId="1113979583" sldId="273"/>
            <ac:spMk id="13" creationId="{CB44330D-EA18-4254-AA95-EB49948539B8}"/>
          </ac:spMkLst>
        </pc:spChg>
        <pc:picChg chg="add mod">
          <ac:chgData name="Sarah Gothard" userId="0e53f415fda5f162" providerId="LiveId" clId="{43109636-0AD6-45F4-AB40-E6876B741D1A}" dt="2021-12-13T01:19:41.924" v="41" actId="27614"/>
          <ac:picMkLst>
            <pc:docMk/>
            <pc:sldMk cId="1113979583" sldId="273"/>
            <ac:picMk id="6" creationId="{08C8AAB1-C0C6-41C8-9549-A2C0F9C076D5}"/>
          </ac:picMkLst>
        </pc:picChg>
      </pc:sldChg>
      <pc:sldChg chg="del">
        <pc:chgData name="Sarah Gothard" userId="0e53f415fda5f162" providerId="LiveId" clId="{43109636-0AD6-45F4-AB40-E6876B741D1A}" dt="2021-12-13T01:10:17.089" v="7" actId="47"/>
        <pc:sldMkLst>
          <pc:docMk/>
          <pc:sldMk cId="2434940379" sldId="273"/>
        </pc:sldMkLst>
      </pc:sldChg>
      <pc:sldChg chg="del">
        <pc:chgData name="Sarah Gothard" userId="0e53f415fda5f162" providerId="LiveId" clId="{43109636-0AD6-45F4-AB40-E6876B741D1A}" dt="2021-12-13T01:10:17.089" v="7" actId="47"/>
        <pc:sldMkLst>
          <pc:docMk/>
          <pc:sldMk cId="106828699" sldId="274"/>
        </pc:sldMkLst>
      </pc:sldChg>
      <pc:sldChg chg="addSp delSp modSp new mod setBg">
        <pc:chgData name="Sarah Gothard" userId="0e53f415fda5f162" providerId="LiveId" clId="{43109636-0AD6-45F4-AB40-E6876B741D1A}" dt="2021-12-13T01:19:54.990" v="44" actId="26606"/>
        <pc:sldMkLst>
          <pc:docMk/>
          <pc:sldMk cId="3213238131" sldId="274"/>
        </pc:sldMkLst>
        <pc:spChg chg="del">
          <ac:chgData name="Sarah Gothard" userId="0e53f415fda5f162" providerId="LiveId" clId="{43109636-0AD6-45F4-AB40-E6876B741D1A}" dt="2021-12-13T01:19:54.990" v="44" actId="26606"/>
          <ac:spMkLst>
            <pc:docMk/>
            <pc:sldMk cId="3213238131" sldId="274"/>
            <ac:spMk id="2" creationId="{95D646A7-56F9-43B0-8596-C4AB1F45AB23}"/>
          </ac:spMkLst>
        </pc:spChg>
        <pc:spChg chg="del">
          <ac:chgData name="Sarah Gothard" userId="0e53f415fda5f162" providerId="LiveId" clId="{43109636-0AD6-45F4-AB40-E6876B741D1A}" dt="2021-12-13T01:19:54.990" v="44" actId="26606"/>
          <ac:spMkLst>
            <pc:docMk/>
            <pc:sldMk cId="3213238131" sldId="274"/>
            <ac:spMk id="3" creationId="{C5B763B4-D5F4-4AA3-A87E-29B254A0107E}"/>
          </ac:spMkLst>
        </pc:spChg>
        <pc:spChg chg="mod ord">
          <ac:chgData name="Sarah Gothard" userId="0e53f415fda5f162" providerId="LiveId" clId="{43109636-0AD6-45F4-AB40-E6876B741D1A}" dt="2021-12-13T01:19:54.990" v="44" actId="26606"/>
          <ac:spMkLst>
            <pc:docMk/>
            <pc:sldMk cId="3213238131" sldId="274"/>
            <ac:spMk id="4" creationId="{ECB87D79-0EC6-483C-B417-1BF20F1AE6D7}"/>
          </ac:spMkLst>
        </pc:spChg>
        <pc:spChg chg="add">
          <ac:chgData name="Sarah Gothard" userId="0e53f415fda5f162" providerId="LiveId" clId="{43109636-0AD6-45F4-AB40-E6876B741D1A}" dt="2021-12-13T01:19:54.990" v="44" actId="26606"/>
          <ac:spMkLst>
            <pc:docMk/>
            <pc:sldMk cId="3213238131" sldId="274"/>
            <ac:spMk id="11" creationId="{32BC26D8-82FB-445E-AA49-62A77D7C1EE0}"/>
          </ac:spMkLst>
        </pc:spChg>
        <pc:spChg chg="add">
          <ac:chgData name="Sarah Gothard" userId="0e53f415fda5f162" providerId="LiveId" clId="{43109636-0AD6-45F4-AB40-E6876B741D1A}" dt="2021-12-13T01:19:54.990" v="44" actId="26606"/>
          <ac:spMkLst>
            <pc:docMk/>
            <pc:sldMk cId="3213238131" sldId="274"/>
            <ac:spMk id="13" creationId="{CB44330D-EA18-4254-AA95-EB49948539B8}"/>
          </ac:spMkLst>
        </pc:spChg>
        <pc:picChg chg="add mod">
          <ac:chgData name="Sarah Gothard" userId="0e53f415fda5f162" providerId="LiveId" clId="{43109636-0AD6-45F4-AB40-E6876B741D1A}" dt="2021-12-13T01:19:54.990" v="44" actId="26606"/>
          <ac:picMkLst>
            <pc:docMk/>
            <pc:sldMk cId="3213238131" sldId="274"/>
            <ac:picMk id="6" creationId="{28977DD9-073A-4108-BA89-4A39026EC839}"/>
          </ac:picMkLst>
        </pc:picChg>
      </pc:sldChg>
      <pc:sldChg chg="addSp delSp modSp new mod setBg">
        <pc:chgData name="Sarah Gothard" userId="0e53f415fda5f162" providerId="LiveId" clId="{43109636-0AD6-45F4-AB40-E6876B741D1A}" dt="2021-12-13T01:21:28.161" v="53" actId="27614"/>
        <pc:sldMkLst>
          <pc:docMk/>
          <pc:sldMk cId="3135128330" sldId="275"/>
        </pc:sldMkLst>
        <pc:spChg chg="add del">
          <ac:chgData name="Sarah Gothard" userId="0e53f415fda5f162" providerId="LiveId" clId="{43109636-0AD6-45F4-AB40-E6876B741D1A}" dt="2021-12-13T01:21:26.099" v="51" actId="26606"/>
          <ac:spMkLst>
            <pc:docMk/>
            <pc:sldMk cId="3135128330" sldId="275"/>
            <ac:spMk id="2" creationId="{227B9C04-5FC1-4F8F-ADD5-54441E778B25}"/>
          </ac:spMkLst>
        </pc:spChg>
        <pc:spChg chg="add del">
          <ac:chgData name="Sarah Gothard" userId="0e53f415fda5f162" providerId="LiveId" clId="{43109636-0AD6-45F4-AB40-E6876B741D1A}" dt="2021-12-13T01:21:26.099" v="51" actId="26606"/>
          <ac:spMkLst>
            <pc:docMk/>
            <pc:sldMk cId="3135128330" sldId="275"/>
            <ac:spMk id="3" creationId="{7CE693EF-9029-47F9-A90B-F098B0BE458A}"/>
          </ac:spMkLst>
        </pc:spChg>
        <pc:spChg chg="mod ord">
          <ac:chgData name="Sarah Gothard" userId="0e53f415fda5f162" providerId="LiveId" clId="{43109636-0AD6-45F4-AB40-E6876B741D1A}" dt="2021-12-13T01:21:26.099" v="51" actId="26606"/>
          <ac:spMkLst>
            <pc:docMk/>
            <pc:sldMk cId="3135128330" sldId="275"/>
            <ac:spMk id="4" creationId="{9EED0FCC-BF10-48F2-8715-A4DAEBF7B1DC}"/>
          </ac:spMkLst>
        </pc:spChg>
        <pc:spChg chg="add">
          <ac:chgData name="Sarah Gothard" userId="0e53f415fda5f162" providerId="LiveId" clId="{43109636-0AD6-45F4-AB40-E6876B741D1A}" dt="2021-12-13T01:21:26.099" v="51" actId="26606"/>
          <ac:spMkLst>
            <pc:docMk/>
            <pc:sldMk cId="3135128330" sldId="275"/>
            <ac:spMk id="13" creationId="{32BC26D8-82FB-445E-AA49-62A77D7C1EE0}"/>
          </ac:spMkLst>
        </pc:spChg>
        <pc:spChg chg="add">
          <ac:chgData name="Sarah Gothard" userId="0e53f415fda5f162" providerId="LiveId" clId="{43109636-0AD6-45F4-AB40-E6876B741D1A}" dt="2021-12-13T01:21:26.099" v="51" actId="26606"/>
          <ac:spMkLst>
            <pc:docMk/>
            <pc:sldMk cId="3135128330" sldId="275"/>
            <ac:spMk id="15" creationId="{CB44330D-EA18-4254-AA95-EB49948539B8}"/>
          </ac:spMkLst>
        </pc:spChg>
        <pc:picChg chg="add del mod">
          <ac:chgData name="Sarah Gothard" userId="0e53f415fda5f162" providerId="LiveId" clId="{43109636-0AD6-45F4-AB40-E6876B741D1A}" dt="2021-12-13T01:21:14.695" v="49" actId="22"/>
          <ac:picMkLst>
            <pc:docMk/>
            <pc:sldMk cId="3135128330" sldId="275"/>
            <ac:picMk id="6" creationId="{F1B3C8FF-9687-4FA1-8092-4F754F2CAF82}"/>
          </ac:picMkLst>
        </pc:picChg>
        <pc:picChg chg="add mod">
          <ac:chgData name="Sarah Gothard" userId="0e53f415fda5f162" providerId="LiveId" clId="{43109636-0AD6-45F4-AB40-E6876B741D1A}" dt="2021-12-13T01:21:28.161" v="53" actId="27614"/>
          <ac:picMkLst>
            <pc:docMk/>
            <pc:sldMk cId="3135128330" sldId="275"/>
            <ac:picMk id="8" creationId="{97E1B9CE-C72C-4183-973D-443751A3EE86}"/>
          </ac:picMkLst>
        </pc:picChg>
      </pc:sldChg>
      <pc:sldChg chg="del">
        <pc:chgData name="Sarah Gothard" userId="0e53f415fda5f162" providerId="LiveId" clId="{43109636-0AD6-45F4-AB40-E6876B741D1A}" dt="2021-12-13T01:10:17.089" v="7" actId="47"/>
        <pc:sldMkLst>
          <pc:docMk/>
          <pc:sldMk cId="3690212956" sldId="275"/>
        </pc:sldMkLst>
      </pc:sldChg>
      <pc:sldChg chg="del">
        <pc:chgData name="Sarah Gothard" userId="0e53f415fda5f162" providerId="LiveId" clId="{43109636-0AD6-45F4-AB40-E6876B741D1A}" dt="2021-12-13T01:10:17.089" v="7" actId="47"/>
        <pc:sldMkLst>
          <pc:docMk/>
          <pc:sldMk cId="2437087120" sldId="276"/>
        </pc:sldMkLst>
      </pc:sldChg>
      <pc:sldChg chg="addSp delSp modSp new mod setBg">
        <pc:chgData name="Sarah Gothard" userId="0e53f415fda5f162" providerId="LiveId" clId="{43109636-0AD6-45F4-AB40-E6876B741D1A}" dt="2021-12-13T01:21:38.716" v="55" actId="26606"/>
        <pc:sldMkLst>
          <pc:docMk/>
          <pc:sldMk cId="3505003339" sldId="276"/>
        </pc:sldMkLst>
        <pc:spChg chg="del">
          <ac:chgData name="Sarah Gothard" userId="0e53f415fda5f162" providerId="LiveId" clId="{43109636-0AD6-45F4-AB40-E6876B741D1A}" dt="2021-12-13T01:21:38.716" v="55" actId="26606"/>
          <ac:spMkLst>
            <pc:docMk/>
            <pc:sldMk cId="3505003339" sldId="276"/>
            <ac:spMk id="2" creationId="{AA9C811D-E37E-4490-BA81-6EFC000C22D1}"/>
          </ac:spMkLst>
        </pc:spChg>
        <pc:spChg chg="del">
          <ac:chgData name="Sarah Gothard" userId="0e53f415fda5f162" providerId="LiveId" clId="{43109636-0AD6-45F4-AB40-E6876B741D1A}" dt="2021-12-13T01:21:38.716" v="55" actId="26606"/>
          <ac:spMkLst>
            <pc:docMk/>
            <pc:sldMk cId="3505003339" sldId="276"/>
            <ac:spMk id="3" creationId="{EE56E7CE-4F2A-4E1B-BDD4-EC7F492134E0}"/>
          </ac:spMkLst>
        </pc:spChg>
        <pc:spChg chg="mod ord">
          <ac:chgData name="Sarah Gothard" userId="0e53f415fda5f162" providerId="LiveId" clId="{43109636-0AD6-45F4-AB40-E6876B741D1A}" dt="2021-12-13T01:21:38.716" v="55" actId="26606"/>
          <ac:spMkLst>
            <pc:docMk/>
            <pc:sldMk cId="3505003339" sldId="276"/>
            <ac:spMk id="4" creationId="{02F4DF72-EF1E-4464-95CB-C6C8EC35E01F}"/>
          </ac:spMkLst>
        </pc:spChg>
        <pc:spChg chg="add">
          <ac:chgData name="Sarah Gothard" userId="0e53f415fda5f162" providerId="LiveId" clId="{43109636-0AD6-45F4-AB40-E6876B741D1A}" dt="2021-12-13T01:21:38.716" v="55" actId="26606"/>
          <ac:spMkLst>
            <pc:docMk/>
            <pc:sldMk cId="3505003339" sldId="276"/>
            <ac:spMk id="11" creationId="{32BC26D8-82FB-445E-AA49-62A77D7C1EE0}"/>
          </ac:spMkLst>
        </pc:spChg>
        <pc:spChg chg="add">
          <ac:chgData name="Sarah Gothard" userId="0e53f415fda5f162" providerId="LiveId" clId="{43109636-0AD6-45F4-AB40-E6876B741D1A}" dt="2021-12-13T01:21:38.716" v="55" actId="26606"/>
          <ac:spMkLst>
            <pc:docMk/>
            <pc:sldMk cId="3505003339" sldId="276"/>
            <ac:spMk id="13" creationId="{CB44330D-EA18-4254-AA95-EB49948539B8}"/>
          </ac:spMkLst>
        </pc:spChg>
        <pc:picChg chg="add mod">
          <ac:chgData name="Sarah Gothard" userId="0e53f415fda5f162" providerId="LiveId" clId="{43109636-0AD6-45F4-AB40-E6876B741D1A}" dt="2021-12-13T01:21:38.716" v="55" actId="26606"/>
          <ac:picMkLst>
            <pc:docMk/>
            <pc:sldMk cId="3505003339" sldId="276"/>
            <ac:picMk id="6" creationId="{39BAD010-AFD9-4132-AE54-E0E5CFAC685B}"/>
          </ac:picMkLst>
        </pc:picChg>
      </pc:sldChg>
      <pc:sldChg chg="add ord">
        <pc:chgData name="Sarah Gothard" userId="0e53f415fda5f162" providerId="LiveId" clId="{43109636-0AD6-45F4-AB40-E6876B741D1A}" dt="2021-12-13T01:21:49.042" v="58"/>
        <pc:sldMkLst>
          <pc:docMk/>
          <pc:sldMk cId="3669086555" sldId="2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12/12/2021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12/12/2021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12/12/2021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12/12/2021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12/12/2021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12/12/2021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12/12/2021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12/12/2021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12/12/2021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12/12/2021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12/12/2021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12/12/2021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4A5EB76-2364-40B7-B674-190F691ED3B8}"/>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8977DD9-073A-4108-BA89-4A39026EC839}"/>
              </a:ext>
            </a:extLst>
          </p:cNvPr>
          <p:cNvPicPr>
            <a:picLocks noGrp="1" noChangeAspect="1"/>
          </p:cNvPicPr>
          <p:nvPr>
            <p:ph idx="1"/>
          </p:nvPr>
        </p:nvPicPr>
        <p:blipFill>
          <a:blip r:embed="rId2"/>
          <a:stretch>
            <a:fillRect/>
          </a:stretch>
        </p:blipFill>
        <p:spPr>
          <a:xfrm>
            <a:off x="643467" y="1438826"/>
            <a:ext cx="10905066" cy="3980348"/>
          </a:xfrm>
          <a:prstGeom prst="rect">
            <a:avLst/>
          </a:prstGeom>
        </p:spPr>
      </p:pic>
      <p:sp>
        <p:nvSpPr>
          <p:cNvPr id="4" name="Footer Placeholder 3">
            <a:extLst>
              <a:ext uri="{FF2B5EF4-FFF2-40B4-BE49-F238E27FC236}">
                <a16:creationId xmlns:a16="http://schemas.microsoft.com/office/drawing/2014/main" id="{ECB87D79-0EC6-483C-B417-1BF20F1AE6D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13238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97E1B9CE-C72C-4183-973D-443751A3EE86}"/>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9EED0FCC-BF10-48F2-8715-A4DAEBF7B1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35128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9BAD010-AFD9-4132-AE54-E0E5CFAC685B}"/>
              </a:ext>
            </a:extLst>
          </p:cNvPr>
          <p:cNvPicPr>
            <a:picLocks noGrp="1" noChangeAspect="1"/>
          </p:cNvPicPr>
          <p:nvPr>
            <p:ph idx="1"/>
          </p:nvPr>
        </p:nvPicPr>
        <p:blipFill>
          <a:blip r:embed="rId2"/>
          <a:stretch>
            <a:fillRect/>
          </a:stretch>
        </p:blipFill>
        <p:spPr>
          <a:xfrm>
            <a:off x="643467" y="1207093"/>
            <a:ext cx="10905066" cy="4443814"/>
          </a:xfrm>
          <a:prstGeom prst="rect">
            <a:avLst/>
          </a:prstGeom>
        </p:spPr>
      </p:pic>
      <p:sp>
        <p:nvSpPr>
          <p:cNvPr id="4" name="Footer Placeholder 3">
            <a:extLst>
              <a:ext uri="{FF2B5EF4-FFF2-40B4-BE49-F238E27FC236}">
                <a16:creationId xmlns:a16="http://schemas.microsoft.com/office/drawing/2014/main" id="{02F4DF72-EF1E-4464-95CB-C6C8EC35E01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05003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2A71280-9D83-41E0-9EDD-568C9C7FF4FC}"/>
              </a:ext>
            </a:extLst>
          </p:cNvPr>
          <p:cNvPicPr>
            <a:picLocks noGrp="1" noChangeAspect="1"/>
          </p:cNvPicPr>
          <p:nvPr>
            <p:ph idx="1"/>
          </p:nvPr>
        </p:nvPicPr>
        <p:blipFill>
          <a:blip r:embed="rId2"/>
          <a:stretch>
            <a:fillRect/>
          </a:stretch>
        </p:blipFill>
        <p:spPr>
          <a:xfrm>
            <a:off x="643467" y="1247987"/>
            <a:ext cx="10905066" cy="4362026"/>
          </a:xfrm>
          <a:prstGeom prst="rect">
            <a:avLst/>
          </a:prstGeom>
        </p:spPr>
      </p:pic>
      <p:sp>
        <p:nvSpPr>
          <p:cNvPr id="4" name="Footer Placeholder 3">
            <a:extLst>
              <a:ext uri="{FF2B5EF4-FFF2-40B4-BE49-F238E27FC236}">
                <a16:creationId xmlns:a16="http://schemas.microsoft.com/office/drawing/2014/main" id="{47D4F1C2-EB34-4C9C-BE40-B959BF52550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69086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5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F67ADA19-F73B-4162-9798-8BE6E084F116}"/>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Shape&#10;&#10;Description automatically generated with medium confidence">
            <a:extLst>
              <a:ext uri="{FF2B5EF4-FFF2-40B4-BE49-F238E27FC236}">
                <a16:creationId xmlns:a16="http://schemas.microsoft.com/office/drawing/2014/main" id="{B99C0350-5D39-4FD5-8B73-DFDD64D266F5}"/>
              </a:ext>
            </a:extLst>
          </p:cNvPr>
          <p:cNvPicPr>
            <a:picLocks noGrp="1" noChangeAspect="1"/>
          </p:cNvPicPr>
          <p:nvPr>
            <p:ph idx="1"/>
          </p:nvPr>
        </p:nvPicPr>
        <p:blipFill>
          <a:blip r:embed="rId2"/>
          <a:stretch>
            <a:fillRect/>
          </a:stretch>
        </p:blipFill>
        <p:spPr>
          <a:xfrm>
            <a:off x="643467" y="1316144"/>
            <a:ext cx="10905066" cy="4225712"/>
          </a:xfrm>
          <a:prstGeom prst="rect">
            <a:avLst/>
          </a:prstGeom>
        </p:spPr>
      </p:pic>
      <p:sp>
        <p:nvSpPr>
          <p:cNvPr id="4" name="Footer Placeholder 3">
            <a:extLst>
              <a:ext uri="{FF2B5EF4-FFF2-40B4-BE49-F238E27FC236}">
                <a16:creationId xmlns:a16="http://schemas.microsoft.com/office/drawing/2014/main" id="{C043C971-8FFC-445F-9F34-7330C8C6E49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76902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2A71280-9D83-41E0-9EDD-568C9C7FF4FC}"/>
              </a:ext>
            </a:extLst>
          </p:cNvPr>
          <p:cNvPicPr>
            <a:picLocks noGrp="1" noChangeAspect="1"/>
          </p:cNvPicPr>
          <p:nvPr>
            <p:ph idx="1"/>
          </p:nvPr>
        </p:nvPicPr>
        <p:blipFill>
          <a:blip r:embed="rId2"/>
          <a:stretch>
            <a:fillRect/>
          </a:stretch>
        </p:blipFill>
        <p:spPr>
          <a:xfrm>
            <a:off x="643467" y="1247987"/>
            <a:ext cx="10905066" cy="4362026"/>
          </a:xfrm>
          <a:prstGeom prst="rect">
            <a:avLst/>
          </a:prstGeom>
        </p:spPr>
      </p:pic>
      <p:sp>
        <p:nvSpPr>
          <p:cNvPr id="4" name="Footer Placeholder 3">
            <a:extLst>
              <a:ext uri="{FF2B5EF4-FFF2-40B4-BE49-F238E27FC236}">
                <a16:creationId xmlns:a16="http://schemas.microsoft.com/office/drawing/2014/main" id="{47D4F1C2-EB34-4C9C-BE40-B959BF52550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8477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30731B0-B3BE-4A73-A297-61F4FADC3E42}"/>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A21021C6-1CE7-4217-BC23-8665739A804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86113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72EB8EE-EF7F-4216-900D-1EC606B95160}"/>
              </a:ext>
            </a:extLst>
          </p:cNvPr>
          <p:cNvPicPr>
            <a:picLocks noGrp="1" noChangeAspect="1"/>
          </p:cNvPicPr>
          <p:nvPr>
            <p:ph idx="1"/>
          </p:nvPr>
        </p:nvPicPr>
        <p:blipFill>
          <a:blip r:embed="rId2"/>
          <a:stretch>
            <a:fillRect/>
          </a:stretch>
        </p:blipFill>
        <p:spPr>
          <a:xfrm>
            <a:off x="643467" y="1466089"/>
            <a:ext cx="10905066" cy="3925822"/>
          </a:xfrm>
          <a:prstGeom prst="rect">
            <a:avLst/>
          </a:prstGeom>
        </p:spPr>
      </p:pic>
      <p:sp>
        <p:nvSpPr>
          <p:cNvPr id="4" name="Footer Placeholder 3">
            <a:extLst>
              <a:ext uri="{FF2B5EF4-FFF2-40B4-BE49-F238E27FC236}">
                <a16:creationId xmlns:a16="http://schemas.microsoft.com/office/drawing/2014/main" id="{D441A434-E381-4CE3-9061-0C7ACA7354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84309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A218BBC-2056-47DB-996E-E464BAD536C2}"/>
              </a:ext>
            </a:extLst>
          </p:cNvPr>
          <p:cNvPicPr>
            <a:picLocks noGrp="1" noChangeAspect="1"/>
          </p:cNvPicPr>
          <p:nvPr>
            <p:ph idx="1"/>
          </p:nvPr>
        </p:nvPicPr>
        <p:blipFill>
          <a:blip r:embed="rId2"/>
          <a:stretch>
            <a:fillRect/>
          </a:stretch>
        </p:blipFill>
        <p:spPr>
          <a:xfrm>
            <a:off x="643467" y="1425195"/>
            <a:ext cx="10905066" cy="4007610"/>
          </a:xfrm>
          <a:prstGeom prst="rect">
            <a:avLst/>
          </a:prstGeom>
        </p:spPr>
      </p:pic>
      <p:sp>
        <p:nvSpPr>
          <p:cNvPr id="4" name="Footer Placeholder 3">
            <a:extLst>
              <a:ext uri="{FF2B5EF4-FFF2-40B4-BE49-F238E27FC236}">
                <a16:creationId xmlns:a16="http://schemas.microsoft.com/office/drawing/2014/main" id="{71F80EED-F537-4012-877A-9BB643FB97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88574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00EA1F7-7F33-4351-927C-ED78D6B89F29}"/>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A85E20CA-6760-46BC-8FA0-16ECD0C868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6775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8C8AAB1-C0C6-41C8-9549-A2C0F9C076D5}"/>
              </a:ext>
            </a:extLst>
          </p:cNvPr>
          <p:cNvPicPr>
            <a:picLocks noGrp="1" noChangeAspect="1"/>
          </p:cNvPicPr>
          <p:nvPr>
            <p:ph idx="1"/>
          </p:nvPr>
        </p:nvPicPr>
        <p:blipFill>
          <a:blip r:embed="rId2"/>
          <a:stretch>
            <a:fillRect/>
          </a:stretch>
        </p:blipFill>
        <p:spPr>
          <a:xfrm>
            <a:off x="643467" y="1384301"/>
            <a:ext cx="10905066" cy="4089398"/>
          </a:xfrm>
          <a:prstGeom prst="rect">
            <a:avLst/>
          </a:prstGeom>
        </p:spPr>
      </p:pic>
      <p:sp>
        <p:nvSpPr>
          <p:cNvPr id="4" name="Footer Placeholder 3">
            <a:extLst>
              <a:ext uri="{FF2B5EF4-FFF2-40B4-BE49-F238E27FC236}">
                <a16:creationId xmlns:a16="http://schemas.microsoft.com/office/drawing/2014/main" id="{CD7F7C11-C2BF-4FB3-9E36-4A19665D27D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139795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7</cp:revision>
  <dcterms:created xsi:type="dcterms:W3CDTF">2019-09-28T20:24:12Z</dcterms:created>
  <dcterms:modified xsi:type="dcterms:W3CDTF">2021-12-13T01:22:00Z</dcterms:modified>
</cp:coreProperties>
</file>