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2"/>
  </p:notesMasterIdLst>
  <p:handoutMasterIdLst>
    <p:handoutMasterId r:id="rId13"/>
  </p:handoutMasterIdLst>
  <p:sldIdLst>
    <p:sldId id="256" r:id="rId2"/>
    <p:sldId id="279" r:id="rId3"/>
    <p:sldId id="280" r:id="rId4"/>
    <p:sldId id="281" r:id="rId5"/>
    <p:sldId id="284" r:id="rId6"/>
    <p:sldId id="285" r:id="rId7"/>
    <p:sldId id="282" r:id="rId8"/>
    <p:sldId id="287" r:id="rId9"/>
    <p:sldId id="288" r:id="rId10"/>
    <p:sldId id="28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02" autoAdjust="0"/>
    <p:restoredTop sz="91160" autoAdjust="0"/>
  </p:normalViewPr>
  <p:slideViewPr>
    <p:cSldViewPr snapToGrid="0" showGuides="1">
      <p:cViewPr varScale="1">
        <p:scale>
          <a:sx n="64" d="100"/>
          <a:sy n="64" d="100"/>
        </p:scale>
        <p:origin x="56" y="120"/>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7/29/2023</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7/29/2023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209BD98-8380-4076-B2D5-1CC239AA9AC8}" type="datetime1">
              <a:rPr lang="en-US" smtClean="0"/>
              <a:t>7/29/2023</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60744EA-4337-4E83-88C4-FED3B5E65692}" type="datetime1">
              <a:rPr lang="en-US" smtClean="0"/>
              <a:t>7/29/2023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61CB5E-EB98-42EA-BE4C-5A1B8D292BF1}" type="datetime1">
              <a:rPr lang="en-US" smtClean="0"/>
              <a:t>7/29/2023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8778E9F-3EC6-4A50-A800-69E9D226259A}" type="datetime1">
              <a:rPr lang="en-US" smtClean="0"/>
              <a:t>7/29/2023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8CA7720-F0A2-476F-A2A6-82239501A5F8}" type="datetime1">
              <a:rPr lang="en-US" smtClean="0"/>
              <a:t>7/29/2023</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53DF5EA-9A07-47EE-A62D-7DCADA4B3D7A}" type="datetime1">
              <a:rPr lang="en-US" smtClean="0"/>
              <a:t>7/29/2023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392FF2-0A5A-4BE3-A70C-D3C9C4AF6E7D}" type="datetime1">
              <a:rPr lang="en-US" smtClean="0"/>
              <a:t>7/29/2023</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6C26BF7-1634-48C6-8590-70D70B609D90}" type="datetime1">
              <a:rPr lang="en-US" smtClean="0"/>
              <a:t>7/29/2023</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6DCB24-AC07-4739-99CA-F9216BBFE131}" type="datetime1">
              <a:rPr lang="en-US" smtClean="0"/>
              <a:t>7/29/2023</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39E667-57B4-41A4-A1B3-CD4207AA9B46}" type="datetime1">
              <a:rPr lang="en-US" smtClean="0"/>
              <a:t>7/29/2023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E297FBA-FC12-4A60-862E-F88C81BE947F}" type="datetime1">
              <a:rPr lang="en-US" smtClean="0"/>
              <a:t>7/29/2023</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A7E814-F347-4B97-886E-B7639233134C}" type="datetime1">
              <a:rPr lang="en-US" smtClean="0"/>
              <a:t>7/29/2023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9" name="Rectangle 238">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1" name="Rectangle 240">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F1279300-BB88-A608-9980-16A322428C3C}"/>
              </a:ext>
            </a:extLst>
          </p:cNvPr>
          <p:cNvPicPr>
            <a:picLocks noChangeAspect="1"/>
          </p:cNvPicPr>
          <p:nvPr/>
        </p:nvPicPr>
        <p:blipFill>
          <a:blip r:embed="rId3"/>
          <a:stretch>
            <a:fillRect/>
          </a:stretch>
        </p:blipFill>
        <p:spPr>
          <a:xfrm>
            <a:off x="643467" y="2624752"/>
            <a:ext cx="10905066" cy="1608495"/>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2910433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a:extLst>
              <a:ext uri="{FF2B5EF4-FFF2-40B4-BE49-F238E27FC236}">
                <a16:creationId xmlns:a16="http://schemas.microsoft.com/office/drawing/2014/main" id="{DB82DD9C-0C4F-B336-570E-E6D4C97EFCE9}"/>
              </a:ext>
            </a:extLst>
          </p:cNvPr>
          <p:cNvPicPr>
            <a:picLocks noGrp="1" noChangeAspect="1"/>
          </p:cNvPicPr>
          <p:nvPr>
            <p:ph idx="1"/>
          </p:nvPr>
        </p:nvPicPr>
        <p:blipFill>
          <a:blip r:embed="rId2"/>
          <a:stretch>
            <a:fillRect/>
          </a:stretch>
        </p:blipFill>
        <p:spPr>
          <a:xfrm>
            <a:off x="643467" y="675470"/>
            <a:ext cx="10905066" cy="5507059"/>
          </a:xfrm>
          <a:prstGeom prst="rect">
            <a:avLst/>
          </a:prstGeom>
        </p:spPr>
      </p:pic>
      <p:sp>
        <p:nvSpPr>
          <p:cNvPr id="4" name="Footer Placeholder 3">
            <a:extLst>
              <a:ext uri="{FF2B5EF4-FFF2-40B4-BE49-F238E27FC236}">
                <a16:creationId xmlns:a16="http://schemas.microsoft.com/office/drawing/2014/main" id="{77685938-6CF4-D433-55DC-2322E325D54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3618921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7AA5C2B1-74A3-DE56-4371-B781059368CA}"/>
              </a:ext>
            </a:extLst>
          </p:cNvPr>
          <p:cNvPicPr>
            <a:picLocks noChangeAspect="1"/>
          </p:cNvPicPr>
          <p:nvPr/>
        </p:nvPicPr>
        <p:blipFill>
          <a:blip r:embed="rId2"/>
          <a:stretch>
            <a:fillRect/>
          </a:stretch>
        </p:blipFill>
        <p:spPr>
          <a:xfrm>
            <a:off x="840277" y="643467"/>
            <a:ext cx="10511445" cy="5571066"/>
          </a:xfrm>
          <a:prstGeom prst="rect">
            <a:avLst/>
          </a:prstGeom>
        </p:spPr>
      </p:pic>
      <p:sp>
        <p:nvSpPr>
          <p:cNvPr id="4" name="Footer Placeholder 3">
            <a:extLst>
              <a:ext uri="{FF2B5EF4-FFF2-40B4-BE49-F238E27FC236}">
                <a16:creationId xmlns:a16="http://schemas.microsoft.com/office/drawing/2014/main" id="{6DC069F0-920D-C622-F91B-E4EC82237E3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750855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Content Placeholder 10" descr="A black background with a black square&#10;&#10;Description automatically generated">
            <a:extLst>
              <a:ext uri="{FF2B5EF4-FFF2-40B4-BE49-F238E27FC236}">
                <a16:creationId xmlns:a16="http://schemas.microsoft.com/office/drawing/2014/main" id="{A52D7C59-302D-AC6F-7DC9-CDD151ACC837}"/>
              </a:ext>
            </a:extLst>
          </p:cNvPr>
          <p:cNvPicPr>
            <a:picLocks noGrp="1" noChangeAspect="1"/>
          </p:cNvPicPr>
          <p:nvPr>
            <p:ph idx="1"/>
          </p:nvPr>
        </p:nvPicPr>
        <p:blipFill>
          <a:blip r:embed="rId2"/>
          <a:stretch>
            <a:fillRect/>
          </a:stretch>
        </p:blipFill>
        <p:spPr>
          <a:xfrm>
            <a:off x="984930" y="643467"/>
            <a:ext cx="10222139" cy="5571066"/>
          </a:xfrm>
          <a:prstGeom prst="rect">
            <a:avLst/>
          </a:prstGeom>
        </p:spPr>
      </p:pic>
      <p:sp>
        <p:nvSpPr>
          <p:cNvPr id="4" name="Footer Placeholder 3">
            <a:extLst>
              <a:ext uri="{FF2B5EF4-FFF2-40B4-BE49-F238E27FC236}">
                <a16:creationId xmlns:a16="http://schemas.microsoft.com/office/drawing/2014/main" id="{E59F780F-5755-5480-388D-5140B96660E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21875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a:extLst>
              <a:ext uri="{FF2B5EF4-FFF2-40B4-BE49-F238E27FC236}">
                <a16:creationId xmlns:a16="http://schemas.microsoft.com/office/drawing/2014/main" id="{DB82DD9C-0C4F-B336-570E-E6D4C97EFCE9}"/>
              </a:ext>
            </a:extLst>
          </p:cNvPr>
          <p:cNvPicPr>
            <a:picLocks noGrp="1" noChangeAspect="1"/>
          </p:cNvPicPr>
          <p:nvPr>
            <p:ph idx="1"/>
          </p:nvPr>
        </p:nvPicPr>
        <p:blipFill>
          <a:blip r:embed="rId2"/>
          <a:stretch>
            <a:fillRect/>
          </a:stretch>
        </p:blipFill>
        <p:spPr>
          <a:xfrm>
            <a:off x="643467" y="675470"/>
            <a:ext cx="10905066" cy="5507059"/>
          </a:xfrm>
          <a:prstGeom prst="rect">
            <a:avLst/>
          </a:prstGeom>
        </p:spPr>
      </p:pic>
      <p:sp>
        <p:nvSpPr>
          <p:cNvPr id="4" name="Footer Placeholder 3">
            <a:extLst>
              <a:ext uri="{FF2B5EF4-FFF2-40B4-BE49-F238E27FC236}">
                <a16:creationId xmlns:a16="http://schemas.microsoft.com/office/drawing/2014/main" id="{77685938-6CF4-D433-55DC-2322E325D54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4089547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a:extLst>
              <a:ext uri="{FF2B5EF4-FFF2-40B4-BE49-F238E27FC236}">
                <a16:creationId xmlns:a16="http://schemas.microsoft.com/office/drawing/2014/main" id="{366C99FD-9126-621E-E54A-DD2211380CB1}"/>
              </a:ext>
            </a:extLst>
          </p:cNvPr>
          <p:cNvPicPr>
            <a:picLocks noGrp="1" noChangeAspect="1"/>
          </p:cNvPicPr>
          <p:nvPr>
            <p:ph idx="1"/>
          </p:nvPr>
        </p:nvPicPr>
        <p:blipFill>
          <a:blip r:embed="rId2"/>
          <a:stretch>
            <a:fillRect/>
          </a:stretch>
        </p:blipFill>
        <p:spPr>
          <a:xfrm>
            <a:off x="739207" y="643467"/>
            <a:ext cx="10713586" cy="5571066"/>
          </a:xfrm>
          <a:prstGeom prst="rect">
            <a:avLst/>
          </a:prstGeom>
        </p:spPr>
      </p:pic>
      <p:sp>
        <p:nvSpPr>
          <p:cNvPr id="4" name="Footer Placeholder 3">
            <a:extLst>
              <a:ext uri="{FF2B5EF4-FFF2-40B4-BE49-F238E27FC236}">
                <a16:creationId xmlns:a16="http://schemas.microsoft.com/office/drawing/2014/main" id="{F97337E8-C1E9-F469-5A5D-0BD0D9B7F2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658888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9">
            <a:extLst>
              <a:ext uri="{FF2B5EF4-FFF2-40B4-BE49-F238E27FC236}">
                <a16:creationId xmlns:a16="http://schemas.microsoft.com/office/drawing/2014/main" id="{0CA1EADF-C000-2A23-1397-43D1D6A52AF5}"/>
              </a:ext>
            </a:extLst>
          </p:cNvPr>
          <p:cNvPicPr>
            <a:picLocks noGrp="1" noChangeAspect="1"/>
          </p:cNvPicPr>
          <p:nvPr>
            <p:ph idx="1"/>
          </p:nvPr>
        </p:nvPicPr>
        <p:blipFill>
          <a:blip r:embed="rId2"/>
          <a:stretch>
            <a:fillRect/>
          </a:stretch>
        </p:blipFill>
        <p:spPr>
          <a:xfrm>
            <a:off x="961375" y="643467"/>
            <a:ext cx="10269249" cy="5571066"/>
          </a:xfrm>
          <a:prstGeom prst="rect">
            <a:avLst/>
          </a:prstGeom>
        </p:spPr>
      </p:pic>
      <p:sp>
        <p:nvSpPr>
          <p:cNvPr id="4" name="Footer Placeholder 3">
            <a:extLst>
              <a:ext uri="{FF2B5EF4-FFF2-40B4-BE49-F238E27FC236}">
                <a16:creationId xmlns:a16="http://schemas.microsoft.com/office/drawing/2014/main" id="{44310970-015A-8743-FAD8-6F7F2714635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2151035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a:extLst>
              <a:ext uri="{FF2B5EF4-FFF2-40B4-BE49-F238E27FC236}">
                <a16:creationId xmlns:a16="http://schemas.microsoft.com/office/drawing/2014/main" id="{DB82DD9C-0C4F-B336-570E-E6D4C97EFCE9}"/>
              </a:ext>
            </a:extLst>
          </p:cNvPr>
          <p:cNvPicPr>
            <a:picLocks noGrp="1" noChangeAspect="1"/>
          </p:cNvPicPr>
          <p:nvPr>
            <p:ph idx="1"/>
          </p:nvPr>
        </p:nvPicPr>
        <p:blipFill>
          <a:blip r:embed="rId2"/>
          <a:stretch>
            <a:fillRect/>
          </a:stretch>
        </p:blipFill>
        <p:spPr>
          <a:xfrm>
            <a:off x="643467" y="675470"/>
            <a:ext cx="10905066" cy="5507059"/>
          </a:xfrm>
          <a:prstGeom prst="rect">
            <a:avLst/>
          </a:prstGeom>
        </p:spPr>
      </p:pic>
      <p:sp>
        <p:nvSpPr>
          <p:cNvPr id="4" name="Footer Placeholder 3">
            <a:extLst>
              <a:ext uri="{FF2B5EF4-FFF2-40B4-BE49-F238E27FC236}">
                <a16:creationId xmlns:a16="http://schemas.microsoft.com/office/drawing/2014/main" id="{77685938-6CF4-D433-55DC-2322E325D547}"/>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36364606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a:extLst>
              <a:ext uri="{FF2B5EF4-FFF2-40B4-BE49-F238E27FC236}">
                <a16:creationId xmlns:a16="http://schemas.microsoft.com/office/drawing/2014/main" id="{A15FD425-2B6A-40E9-9C8E-B3D44297C043}"/>
              </a:ext>
            </a:extLst>
          </p:cNvPr>
          <p:cNvPicPr>
            <a:picLocks noGrp="1" noChangeAspect="1"/>
          </p:cNvPicPr>
          <p:nvPr>
            <p:ph idx="1"/>
          </p:nvPr>
        </p:nvPicPr>
        <p:blipFill>
          <a:blip r:embed="rId2"/>
          <a:stretch>
            <a:fillRect/>
          </a:stretch>
        </p:blipFill>
        <p:spPr>
          <a:xfrm>
            <a:off x="739207" y="643467"/>
            <a:ext cx="10713586" cy="5571066"/>
          </a:xfrm>
          <a:prstGeom prst="rect">
            <a:avLst/>
          </a:prstGeom>
        </p:spPr>
      </p:pic>
      <p:sp>
        <p:nvSpPr>
          <p:cNvPr id="4" name="Footer Placeholder 3">
            <a:extLst>
              <a:ext uri="{FF2B5EF4-FFF2-40B4-BE49-F238E27FC236}">
                <a16:creationId xmlns:a16="http://schemas.microsoft.com/office/drawing/2014/main" id="{BC729E06-612A-1AC0-DD66-5E61D3516A7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3976263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08EFF840-D28A-D32F-6313-961C1C564161}"/>
              </a:ext>
            </a:extLst>
          </p:cNvPr>
          <p:cNvPicPr>
            <a:picLocks noGrp="1" noChangeAspect="1"/>
          </p:cNvPicPr>
          <p:nvPr>
            <p:ph idx="1"/>
          </p:nvPr>
        </p:nvPicPr>
        <p:blipFill>
          <a:blip r:embed="rId2"/>
          <a:stretch>
            <a:fillRect/>
          </a:stretch>
        </p:blipFill>
        <p:spPr>
          <a:xfrm>
            <a:off x="1099527" y="643467"/>
            <a:ext cx="9992946" cy="5571066"/>
          </a:xfrm>
          <a:prstGeom prst="rect">
            <a:avLst/>
          </a:prstGeom>
        </p:spPr>
      </p:pic>
      <p:sp>
        <p:nvSpPr>
          <p:cNvPr id="4" name="Footer Placeholder 3">
            <a:extLst>
              <a:ext uri="{FF2B5EF4-FFF2-40B4-BE49-F238E27FC236}">
                <a16:creationId xmlns:a16="http://schemas.microsoft.com/office/drawing/2014/main" id="{04CDD7E7-5B63-458F-C3B4-17AC825BDFD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24573871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677d2c9a-624e-4efe-8958-ee35a71c0d71}" enabled="0" method="" siteId="{677d2c9a-624e-4efe-8958-ee35a71c0d71}" removed="1"/>
</clbl:labelList>
</file>

<file path=docProps/app.xml><?xml version="1.0" encoding="utf-8"?>
<Properties xmlns="http://schemas.openxmlformats.org/officeDocument/2006/extended-properties" xmlns:vt="http://schemas.openxmlformats.org/officeDocument/2006/docPropsVTypes">
  <TotalTime>1900</TotalTime>
  <Words>63</Words>
  <Application>Microsoft Office PowerPoint</Application>
  <PresentationFormat>Widescreen</PresentationFormat>
  <Paragraphs>12</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51</cp:revision>
  <dcterms:created xsi:type="dcterms:W3CDTF">2019-09-28T20:24:12Z</dcterms:created>
  <dcterms:modified xsi:type="dcterms:W3CDTF">2023-07-29T20:54:22Z</dcterms:modified>
</cp:coreProperties>
</file>