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  <p:sldMasterId id="2147483709" r:id="rId2"/>
  </p:sldMasterIdLst>
  <p:notesMasterIdLst>
    <p:notesMasterId r:id="rId13"/>
  </p:notesMasterIdLst>
  <p:handoutMasterIdLst>
    <p:handoutMasterId r:id="rId14"/>
  </p:handoutMasterIdLst>
  <p:sldIdLst>
    <p:sldId id="339" r:id="rId3"/>
    <p:sldId id="334" r:id="rId4"/>
    <p:sldId id="340" r:id="rId5"/>
    <p:sldId id="341" r:id="rId6"/>
    <p:sldId id="342" r:id="rId7"/>
    <p:sldId id="343" r:id="rId8"/>
    <p:sldId id="354" r:id="rId9"/>
    <p:sldId id="344" r:id="rId10"/>
    <p:sldId id="345" r:id="rId11"/>
    <p:sldId id="35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0D8F37-4240-48C2-BDF2-A435BE6CE1D5}">
          <p14:sldIdLst>
            <p14:sldId id="339"/>
            <p14:sldId id="334"/>
            <p14:sldId id="340"/>
            <p14:sldId id="341"/>
            <p14:sldId id="342"/>
            <p14:sldId id="343"/>
            <p14:sldId id="354"/>
            <p14:sldId id="344"/>
            <p14:sldId id="345"/>
            <p14:sldId id="35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1344" autoAdjust="0"/>
  </p:normalViewPr>
  <p:slideViewPr>
    <p:cSldViewPr snapToGrid="0" showGuides="1">
      <p:cViewPr varScale="1">
        <p:scale>
          <a:sx n="60" d="100"/>
          <a:sy n="60" d="100"/>
        </p:scale>
        <p:origin x="68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6" d="100"/>
          <a:sy n="56" d="100"/>
        </p:scale>
        <p:origin x="1840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08103-9D4C-081E-EB05-655417C955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F6E4A2-D918-C472-ADE5-4F018FA59F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479E4E-BB26-8A03-06BB-0CD6C2E9D6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C45538-A705-90DA-4DD8-414A768FBC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0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AEC554F0-E5B4-8F41-9B02-A5CC48A928E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428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65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19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40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42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088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8/19/2025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998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8/19/2025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9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8/19/2025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303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45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3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232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8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11">
            <a:extLst>
              <a:ext uri="{FF2B5EF4-FFF2-40B4-BE49-F238E27FC236}">
                <a16:creationId xmlns:a16="http://schemas.microsoft.com/office/drawing/2014/main" id="{904A3627-209E-6492-FB1E-B61E6DA8AD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8/19/2025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8/19/2025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8/19/2025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06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987C49-136A-F915-4150-9A83720FE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93">
            <a:extLst>
              <a:ext uri="{FF2B5EF4-FFF2-40B4-BE49-F238E27FC236}">
                <a16:creationId xmlns:a16="http://schemas.microsoft.com/office/drawing/2014/main" id="{44731117-3976-4491-A1BD-0E0F5020AD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0073BCFC-A707-B537-BEF3-666086705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A6211C-4BD7-6F98-0607-29C465598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3467" y="6356350"/>
            <a:ext cx="11237976" cy="5016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6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  <a:endParaRPr lang="en-US" sz="16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E7B2123-F456-5044-4388-171EB30ED0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218" y="2561217"/>
            <a:ext cx="10111563" cy="1735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353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5790C3-6C51-0099-B632-A9DA07F8E0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4A983E3-68A4-E9BB-907A-444239BD159A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7C527A-C489-53BD-E74E-78E378F18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02126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E0A52D-0566-096A-BD5A-142B258A6A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56BE289-73CF-2F5D-1C95-F655411DA9E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8729DF-9F16-B0A9-B5B9-A02A1133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3686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480962-C119-9131-592D-69C731580D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7C48AC8-23DF-D64E-F99A-060A6AE40680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807558-71C9-D828-C5A2-7F152CCAC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65030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3681CA-82B9-646E-1822-CFDEAFAE3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D029B5F-BE3F-60B4-044F-0485A3137F64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A49DB6-1B08-2732-92E8-EB09CA95B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51943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901DC2-BA21-8388-F3F3-6EFB307F52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8CA133C-8554-3A53-C721-C6943FCCEB92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72FD73-0977-FBE3-C01B-80D8DEEF1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98811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AAD95B-8A26-58B4-39D3-4AE3C8E044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C486F21-EA0F-56EE-2CCA-61373602D859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7E65B2-8B53-E21B-19C7-8AFF3F49C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38363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DFD611-8401-75E7-7646-C14FACBDA2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52394FE-7A4A-DB87-7102-0E188E813CE1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D0B155-7EDC-E64F-638A-259D6E998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25178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85592D-01AD-49F1-4F6D-214DF070A3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95DD044-059A-6DF7-0CF7-1E98129D41AA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F89328-40B2-2A4C-8F22-53D45E069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84446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CB87C5-D252-C6A8-2C0D-EA478BA86F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238D13D-F51D-F28E-9E21-9198540A749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399AE8-9E75-6361-3011-79343767C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9967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23</cp:revision>
  <dcterms:created xsi:type="dcterms:W3CDTF">2019-10-21T12:59:19Z</dcterms:created>
  <dcterms:modified xsi:type="dcterms:W3CDTF">2025-08-20T01:43:46Z</dcterms:modified>
</cp:coreProperties>
</file>