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FB4AF-D711-42F0-8715-AD337AF5B3B8}" v="1" dt="2019-09-27T17:48:57.49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7ED57E5-BF2C-4BD6-9F08-954223B80DC6}"/>
  </pc:docChgLst>
  <pc:docChgLst>
    <pc:chgData name="Sarah Gothard" userId="0e53f415fda5f162" providerId="LiveId" clId="{913FB4AF-D711-42F0-8715-AD337AF5B3B8}"/>
    <pc:docChg chg="undo custSel mod modSld">
      <pc:chgData name="Sarah Gothard" userId="0e53f415fda5f162" providerId="LiveId" clId="{913FB4AF-D711-42F0-8715-AD337AF5B3B8}" dt="2019-09-29T20:07:25.055" v="16" actId="26606"/>
      <pc:docMkLst>
        <pc:docMk/>
      </pc:docMkLst>
      <pc:sldChg chg="addSp modSp mod setBg">
        <pc:chgData name="Sarah Gothard" userId="0e53f415fda5f162" providerId="LiveId" clId="{913FB4AF-D711-42F0-8715-AD337AF5B3B8}" dt="2019-09-29T20:06:43.902" v="2" actId="26606"/>
        <pc:sldMkLst>
          <pc:docMk/>
          <pc:sldMk cId="2211167003" sldId="257"/>
        </pc:sldMkLst>
        <pc:spChg chg="mod or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10" creationId="{B9FF99BD-075F-4761-A995-6FC574BD25EA}"/>
          </ac:spMkLst>
        </pc:spChg>
        <pc:spChg chg="ad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12" creationId="{A7B21A54-9BA3-4EA9-B460-5A829ADD9051}"/>
          </ac:spMkLst>
        </pc:spChg>
        <pc:spChg chg="add">
          <ac:chgData name="Sarah Gothard" userId="0e53f415fda5f162" providerId="LiveId" clId="{913FB4AF-D711-42F0-8715-AD337AF5B3B8}" dt="2019-09-29T20:06:43.902" v="2" actId="26606"/>
          <ac:spMkLst>
            <pc:docMk/>
            <pc:sldMk cId="2211167003" sldId="257"/>
            <ac:spMk id="14" creationId="{6FA8F714-B9D8-488A-8CCA-E9948FF913A9}"/>
          </ac:spMkLst>
        </pc:spChg>
        <pc:picChg chg="mod">
          <ac:chgData name="Sarah Gothard" userId="0e53f415fda5f162" providerId="LiveId" clId="{913FB4AF-D711-42F0-8715-AD337AF5B3B8}" dt="2019-09-29T20:06:43.902" v="2" actId="26606"/>
          <ac:picMkLst>
            <pc:docMk/>
            <pc:sldMk cId="2211167003" sldId="257"/>
            <ac:picMk id="2" creationId="{91E18D4A-7A24-44E3-9CD4-4C7099BBB029}"/>
          </ac:picMkLst>
        </pc:picChg>
      </pc:sldChg>
      <pc:sldChg chg="addSp modSp mod setBg">
        <pc:chgData name="Sarah Gothard" userId="0e53f415fda5f162" providerId="LiveId" clId="{913FB4AF-D711-42F0-8715-AD337AF5B3B8}" dt="2019-09-29T20:06:47.469" v="3" actId="26606"/>
        <pc:sldMkLst>
          <pc:docMk/>
          <pc:sldMk cId="881212814" sldId="258"/>
        </pc:sldMkLst>
        <pc:spChg chg="mod ord">
          <ac:chgData name="Sarah Gothard" userId="0e53f415fda5f162" providerId="LiveId" clId="{913FB4AF-D711-42F0-8715-AD337AF5B3B8}" dt="2019-09-29T20:06:47.469" v="3" actId="26606"/>
          <ac:spMkLst>
            <pc:docMk/>
            <pc:sldMk cId="881212814" sldId="258"/>
            <ac:spMk id="2" creationId="{BD19ED8D-CA23-46CC-9CAB-E7417060513A}"/>
          </ac:spMkLst>
        </pc:spChg>
        <pc:spChg chg="add">
          <ac:chgData name="Sarah Gothard" userId="0e53f415fda5f162" providerId="LiveId" clId="{913FB4AF-D711-42F0-8715-AD337AF5B3B8}" dt="2019-09-29T20:06:47.469" v="3" actId="26606"/>
          <ac:spMkLst>
            <pc:docMk/>
            <pc:sldMk cId="881212814" sldId="258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6:47.469" v="3" actId="26606"/>
          <ac:spMkLst>
            <pc:docMk/>
            <pc:sldMk cId="881212814" sldId="258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6:47.469" v="3" actId="26606"/>
          <ac:picMkLst>
            <pc:docMk/>
            <pc:sldMk cId="881212814" sldId="258"/>
            <ac:picMk id="4" creationId="{97C54F76-5963-474E-95C4-C6EAEF29F618}"/>
          </ac:picMkLst>
        </pc:picChg>
      </pc:sldChg>
      <pc:sldChg chg="addSp modSp mod setBg">
        <pc:chgData name="Sarah Gothard" userId="0e53f415fda5f162" providerId="LiveId" clId="{913FB4AF-D711-42F0-8715-AD337AF5B3B8}" dt="2019-09-29T20:06:50.405" v="4" actId="26606"/>
        <pc:sldMkLst>
          <pc:docMk/>
          <pc:sldMk cId="3344799597" sldId="259"/>
        </pc:sldMkLst>
        <pc:spChg chg="mod ord">
          <ac:chgData name="Sarah Gothard" userId="0e53f415fda5f162" providerId="LiveId" clId="{913FB4AF-D711-42F0-8715-AD337AF5B3B8}" dt="2019-09-29T20:06:50.405" v="4" actId="26606"/>
          <ac:spMkLst>
            <pc:docMk/>
            <pc:sldMk cId="3344799597" sldId="259"/>
            <ac:spMk id="2" creationId="{50A70ED6-F053-4D90-96AB-606D9011CF2B}"/>
          </ac:spMkLst>
        </pc:spChg>
        <pc:spChg chg="add">
          <ac:chgData name="Sarah Gothard" userId="0e53f415fda5f162" providerId="LiveId" clId="{913FB4AF-D711-42F0-8715-AD337AF5B3B8}" dt="2019-09-29T20:06:50.405" v="4" actId="26606"/>
          <ac:spMkLst>
            <pc:docMk/>
            <pc:sldMk cId="3344799597" sldId="259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6:50.405" v="4" actId="26606"/>
          <ac:spMkLst>
            <pc:docMk/>
            <pc:sldMk cId="3344799597" sldId="259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6:50.405" v="4" actId="26606"/>
          <ac:picMkLst>
            <pc:docMk/>
            <pc:sldMk cId="3344799597" sldId="259"/>
            <ac:picMk id="4" creationId="{2411510D-1BA1-4449-ABBE-A52B8B641F20}"/>
          </ac:picMkLst>
        </pc:picChg>
      </pc:sldChg>
      <pc:sldChg chg="addSp delSp modSp mod setBg">
        <pc:chgData name="Sarah Gothard" userId="0e53f415fda5f162" providerId="LiveId" clId="{913FB4AF-D711-42F0-8715-AD337AF5B3B8}" dt="2019-09-29T20:06:58.327" v="9" actId="26606"/>
        <pc:sldMkLst>
          <pc:docMk/>
          <pc:sldMk cId="2867479353" sldId="260"/>
        </pc:sldMkLst>
        <pc:spChg chg="mod ord">
          <ac:chgData name="Sarah Gothard" userId="0e53f415fda5f162" providerId="LiveId" clId="{913FB4AF-D711-42F0-8715-AD337AF5B3B8}" dt="2019-09-29T20:06:58.327" v="9" actId="26606"/>
          <ac:spMkLst>
            <pc:docMk/>
            <pc:sldMk cId="2867479353" sldId="260"/>
            <ac:spMk id="2" creationId="{795AF94B-822A-4930-BD23-0A26B08BB0EC}"/>
          </ac:spMkLst>
        </pc:spChg>
        <pc:spChg chg="add">
          <ac:chgData name="Sarah Gothard" userId="0e53f415fda5f162" providerId="LiveId" clId="{913FB4AF-D711-42F0-8715-AD337AF5B3B8}" dt="2019-09-29T20:06:58.327" v="9" actId="26606"/>
          <ac:spMkLst>
            <pc:docMk/>
            <pc:sldMk cId="2867479353" sldId="260"/>
            <ac:spMk id="5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6:58.327" v="9" actId="26606"/>
          <ac:spMkLst>
            <pc:docMk/>
            <pc:sldMk cId="2867479353" sldId="260"/>
            <ac:spMk id="6" creationId="{1855405F-37A2-4869-9154-F8BE3BECE6C3}"/>
          </ac:spMkLst>
        </pc:spChg>
        <pc:spChg chg="add del">
          <ac:chgData name="Sarah Gothard" userId="0e53f415fda5f162" providerId="LiveId" clId="{913FB4AF-D711-42F0-8715-AD337AF5B3B8}" dt="2019-09-29T20:06:56.199" v="6" actId="26606"/>
          <ac:spMkLst>
            <pc:docMk/>
            <pc:sldMk cId="2867479353" sldId="260"/>
            <ac:spMk id="8" creationId="{01D0AF59-99C3-4251-AB9A-C966C6AD4400}"/>
          </ac:spMkLst>
        </pc:spChg>
        <pc:spChg chg="add del">
          <ac:chgData name="Sarah Gothard" userId="0e53f415fda5f162" providerId="LiveId" clId="{913FB4AF-D711-42F0-8715-AD337AF5B3B8}" dt="2019-09-29T20:06:56.199" v="6" actId="26606"/>
          <ac:spMkLst>
            <pc:docMk/>
            <pc:sldMk cId="2867479353" sldId="260"/>
            <ac:spMk id="10" creationId="{1855405F-37A2-4869-9154-F8BE3BECE6C3}"/>
          </ac:spMkLst>
        </pc:spChg>
        <pc:spChg chg="add del">
          <ac:chgData name="Sarah Gothard" userId="0e53f415fda5f162" providerId="LiveId" clId="{913FB4AF-D711-42F0-8715-AD337AF5B3B8}" dt="2019-09-29T20:06:57.205" v="8" actId="26606"/>
          <ac:spMkLst>
            <pc:docMk/>
            <pc:sldMk cId="2867479353" sldId="260"/>
            <ac:spMk id="12" creationId="{6FA8F714-B9D8-488A-8CCA-E9948FF913A9}"/>
          </ac:spMkLst>
        </pc:spChg>
        <pc:spChg chg="add del">
          <ac:chgData name="Sarah Gothard" userId="0e53f415fda5f162" providerId="LiveId" clId="{913FB4AF-D711-42F0-8715-AD337AF5B3B8}" dt="2019-09-29T20:06:57.205" v="8" actId="26606"/>
          <ac:spMkLst>
            <pc:docMk/>
            <pc:sldMk cId="2867479353" sldId="260"/>
            <ac:spMk id="13" creationId="{B9FF99BD-075F-4761-A995-6FC574BD25EA}"/>
          </ac:spMkLst>
        </pc:spChg>
        <pc:spChg chg="add del">
          <ac:chgData name="Sarah Gothard" userId="0e53f415fda5f162" providerId="LiveId" clId="{913FB4AF-D711-42F0-8715-AD337AF5B3B8}" dt="2019-09-29T20:06:57.205" v="8" actId="26606"/>
          <ac:spMkLst>
            <pc:docMk/>
            <pc:sldMk cId="2867479353" sldId="260"/>
            <ac:spMk id="14" creationId="{A7B21A54-9BA3-4EA9-B460-5A829ADD9051}"/>
          </ac:spMkLst>
        </pc:spChg>
        <pc:picChg chg="mod">
          <ac:chgData name="Sarah Gothard" userId="0e53f415fda5f162" providerId="LiveId" clId="{913FB4AF-D711-42F0-8715-AD337AF5B3B8}" dt="2019-09-29T20:06:58.327" v="9" actId="26606"/>
          <ac:picMkLst>
            <pc:docMk/>
            <pc:sldMk cId="2867479353" sldId="260"/>
            <ac:picMk id="3" creationId="{D36C5C8B-20CC-4F42-B27F-F2BEF8E4F12D}"/>
          </ac:picMkLst>
        </pc:picChg>
      </pc:sldChg>
      <pc:sldChg chg="addSp delSp modSp mod setBg">
        <pc:chgData name="Sarah Gothard" userId="0e53f415fda5f162" providerId="LiveId" clId="{913FB4AF-D711-42F0-8715-AD337AF5B3B8}" dt="2019-09-29T20:07:01.305" v="10" actId="26606"/>
        <pc:sldMkLst>
          <pc:docMk/>
          <pc:sldMk cId="2868822508" sldId="261"/>
        </pc:sldMkLst>
        <pc:spChg chg="mod ord">
          <ac:chgData name="Sarah Gothard" userId="0e53f415fda5f162" providerId="LiveId" clId="{913FB4AF-D711-42F0-8715-AD337AF5B3B8}" dt="2019-09-29T20:07:01.305" v="10" actId="26606"/>
          <ac:spMkLst>
            <pc:docMk/>
            <pc:sldMk cId="2868822508" sldId="261"/>
            <ac:spMk id="2" creationId="{57C036C9-9770-460F-86AB-DEA161446D9E}"/>
          </ac:spMkLst>
        </pc:spChg>
        <pc:spChg chg="add">
          <ac:chgData name="Sarah Gothard" userId="0e53f415fda5f162" providerId="LiveId" clId="{913FB4AF-D711-42F0-8715-AD337AF5B3B8}" dt="2019-09-29T20:07:01.305" v="10" actId="26606"/>
          <ac:spMkLst>
            <pc:docMk/>
            <pc:sldMk cId="2868822508" sldId="261"/>
            <ac:spMk id="8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01.305" v="10" actId="26606"/>
          <ac:spMkLst>
            <pc:docMk/>
            <pc:sldMk cId="2868822508" sldId="261"/>
            <ac:spMk id="10" creationId="{1855405F-37A2-4869-9154-F8BE3BECE6C3}"/>
          </ac:spMkLst>
        </pc:spChg>
        <pc:picChg chg="add mod">
          <ac:chgData name="Sarah Gothard" userId="0e53f415fda5f162" providerId="LiveId" clId="{913FB4AF-D711-42F0-8715-AD337AF5B3B8}" dt="2019-09-29T20:07:01.305" v="10" actId="26606"/>
          <ac:picMkLst>
            <pc:docMk/>
            <pc:sldMk cId="2868822508" sldId="261"/>
            <ac:picMk id="3" creationId="{3913D2C8-17E1-483D-94B6-F19644F95987}"/>
          </ac:picMkLst>
        </pc:picChg>
        <pc:picChg chg="del">
          <ac:chgData name="Sarah Gothard" userId="0e53f415fda5f162" providerId="LiveId" clId="{913FB4AF-D711-42F0-8715-AD337AF5B3B8}" dt="2019-09-27T17:48:57.221" v="0" actId="478"/>
          <ac:picMkLst>
            <pc:docMk/>
            <pc:sldMk cId="2868822508" sldId="261"/>
            <ac:picMk id="5" creationId="{ABEB0705-5034-457D-AF0E-41C1B5E44694}"/>
          </ac:picMkLst>
        </pc:picChg>
      </pc:sldChg>
      <pc:sldChg chg="addSp modSp mod setBg">
        <pc:chgData name="Sarah Gothard" userId="0e53f415fda5f162" providerId="LiveId" clId="{913FB4AF-D711-42F0-8715-AD337AF5B3B8}" dt="2019-09-29T20:07:03.995" v="11" actId="26606"/>
        <pc:sldMkLst>
          <pc:docMk/>
          <pc:sldMk cId="3112891627" sldId="262"/>
        </pc:sldMkLst>
        <pc:spChg chg="mod ord">
          <ac:chgData name="Sarah Gothard" userId="0e53f415fda5f162" providerId="LiveId" clId="{913FB4AF-D711-42F0-8715-AD337AF5B3B8}" dt="2019-09-29T20:07:03.995" v="11" actId="26606"/>
          <ac:spMkLst>
            <pc:docMk/>
            <pc:sldMk cId="3112891627" sldId="262"/>
            <ac:spMk id="2" creationId="{86C2455E-C12A-4CF6-AB66-00069CB57DA0}"/>
          </ac:spMkLst>
        </pc:spChg>
        <pc:spChg chg="add">
          <ac:chgData name="Sarah Gothard" userId="0e53f415fda5f162" providerId="LiveId" clId="{913FB4AF-D711-42F0-8715-AD337AF5B3B8}" dt="2019-09-29T20:07:03.995" v="11" actId="26606"/>
          <ac:spMkLst>
            <pc:docMk/>
            <pc:sldMk cId="3112891627" sldId="262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03.995" v="11" actId="26606"/>
          <ac:spMkLst>
            <pc:docMk/>
            <pc:sldMk cId="3112891627" sldId="262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03.995" v="11" actId="26606"/>
          <ac:picMkLst>
            <pc:docMk/>
            <pc:sldMk cId="3112891627" sldId="262"/>
            <ac:picMk id="4" creationId="{C4F6CCA9-1A83-4D6E-ABB6-E13CDEBEBD7B}"/>
          </ac:picMkLst>
        </pc:picChg>
      </pc:sldChg>
      <pc:sldChg chg="addSp modSp mod setBg">
        <pc:chgData name="Sarah Gothard" userId="0e53f415fda5f162" providerId="LiveId" clId="{913FB4AF-D711-42F0-8715-AD337AF5B3B8}" dt="2019-09-29T20:07:06.653" v="12" actId="26606"/>
        <pc:sldMkLst>
          <pc:docMk/>
          <pc:sldMk cId="2203086140" sldId="263"/>
        </pc:sldMkLst>
        <pc:spChg chg="mod ord">
          <ac:chgData name="Sarah Gothard" userId="0e53f415fda5f162" providerId="LiveId" clId="{913FB4AF-D711-42F0-8715-AD337AF5B3B8}" dt="2019-09-29T20:07:06.653" v="12" actId="26606"/>
          <ac:spMkLst>
            <pc:docMk/>
            <pc:sldMk cId="2203086140" sldId="263"/>
            <ac:spMk id="2" creationId="{FE553462-9C4F-42B3-B720-22426F9850F7}"/>
          </ac:spMkLst>
        </pc:spChg>
        <pc:spChg chg="add">
          <ac:chgData name="Sarah Gothard" userId="0e53f415fda5f162" providerId="LiveId" clId="{913FB4AF-D711-42F0-8715-AD337AF5B3B8}" dt="2019-09-29T20:07:06.653" v="12" actId="26606"/>
          <ac:spMkLst>
            <pc:docMk/>
            <pc:sldMk cId="2203086140" sldId="263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06.653" v="12" actId="26606"/>
          <ac:spMkLst>
            <pc:docMk/>
            <pc:sldMk cId="2203086140" sldId="263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06.653" v="12" actId="26606"/>
          <ac:picMkLst>
            <pc:docMk/>
            <pc:sldMk cId="2203086140" sldId="263"/>
            <ac:picMk id="4" creationId="{52C94CCD-4375-4070-B1D4-6D2233F6D906}"/>
          </ac:picMkLst>
        </pc:picChg>
      </pc:sldChg>
      <pc:sldChg chg="addSp delSp modSp mod setBg">
        <pc:chgData name="Sarah Gothard" userId="0e53f415fda5f162" providerId="LiveId" clId="{913FB4AF-D711-42F0-8715-AD337AF5B3B8}" dt="2019-09-29T20:07:17.800" v="15" actId="26606"/>
        <pc:sldMkLst>
          <pc:docMk/>
          <pc:sldMk cId="2050487735" sldId="264"/>
        </pc:sldMkLst>
        <pc:spChg chg="mod ord">
          <ac:chgData name="Sarah Gothard" userId="0e53f415fda5f162" providerId="LiveId" clId="{913FB4AF-D711-42F0-8715-AD337AF5B3B8}" dt="2019-09-29T20:07:17.800" v="15" actId="26606"/>
          <ac:spMkLst>
            <pc:docMk/>
            <pc:sldMk cId="2050487735" sldId="264"/>
            <ac:spMk id="2" creationId="{AAAC1060-B7A4-4EF1-9B0A-FF202303C2A9}"/>
          </ac:spMkLst>
        </pc:spChg>
        <pc:spChg chg="add del">
          <ac:chgData name="Sarah Gothard" userId="0e53f415fda5f162" providerId="LiveId" clId="{913FB4AF-D711-42F0-8715-AD337AF5B3B8}" dt="2019-09-29T20:07:17.784" v="14" actId="26606"/>
          <ac:spMkLst>
            <pc:docMk/>
            <pc:sldMk cId="2050487735" sldId="264"/>
            <ac:spMk id="11" creationId="{B9FF99BD-075F-4761-A995-6FC574BD25EA}"/>
          </ac:spMkLst>
        </pc:spChg>
        <pc:spChg chg="add del">
          <ac:chgData name="Sarah Gothard" userId="0e53f415fda5f162" providerId="LiveId" clId="{913FB4AF-D711-42F0-8715-AD337AF5B3B8}" dt="2019-09-29T20:07:17.784" v="14" actId="26606"/>
          <ac:spMkLst>
            <pc:docMk/>
            <pc:sldMk cId="2050487735" sldId="264"/>
            <ac:spMk id="13" creationId="{A7B21A54-9BA3-4EA9-B460-5A829ADD9051}"/>
          </ac:spMkLst>
        </pc:spChg>
        <pc:spChg chg="add del">
          <ac:chgData name="Sarah Gothard" userId="0e53f415fda5f162" providerId="LiveId" clId="{913FB4AF-D711-42F0-8715-AD337AF5B3B8}" dt="2019-09-29T20:07:17.784" v="14" actId="26606"/>
          <ac:spMkLst>
            <pc:docMk/>
            <pc:sldMk cId="2050487735" sldId="264"/>
            <ac:spMk id="15" creationId="{6FA8F714-B9D8-488A-8CCA-E9948FF913A9}"/>
          </ac:spMkLst>
        </pc:spChg>
        <pc:spChg chg="add">
          <ac:chgData name="Sarah Gothard" userId="0e53f415fda5f162" providerId="LiveId" clId="{913FB4AF-D711-42F0-8715-AD337AF5B3B8}" dt="2019-09-29T20:07:17.800" v="15" actId="26606"/>
          <ac:spMkLst>
            <pc:docMk/>
            <pc:sldMk cId="2050487735" sldId="264"/>
            <ac:spMk id="17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17.800" v="15" actId="26606"/>
          <ac:spMkLst>
            <pc:docMk/>
            <pc:sldMk cId="2050487735" sldId="264"/>
            <ac:spMk id="18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17.800" v="15" actId="26606"/>
          <ac:picMkLst>
            <pc:docMk/>
            <pc:sldMk cId="2050487735" sldId="264"/>
            <ac:picMk id="6" creationId="{012BEBBB-78AE-4750-9F36-136A4D831999}"/>
          </ac:picMkLst>
        </pc:picChg>
      </pc:sldChg>
      <pc:sldChg chg="addSp modSp mod setBg">
        <pc:chgData name="Sarah Gothard" userId="0e53f415fda5f162" providerId="LiveId" clId="{913FB4AF-D711-42F0-8715-AD337AF5B3B8}" dt="2019-09-29T20:07:25.055" v="16" actId="26606"/>
        <pc:sldMkLst>
          <pc:docMk/>
          <pc:sldMk cId="1660772403" sldId="265"/>
        </pc:sldMkLst>
        <pc:spChg chg="mod ord">
          <ac:chgData name="Sarah Gothard" userId="0e53f415fda5f162" providerId="LiveId" clId="{913FB4AF-D711-42F0-8715-AD337AF5B3B8}" dt="2019-09-29T20:07:25.055" v="16" actId="26606"/>
          <ac:spMkLst>
            <pc:docMk/>
            <pc:sldMk cId="1660772403" sldId="265"/>
            <ac:spMk id="2" creationId="{204088E6-5242-4F26-B1AD-52648289EF2E}"/>
          </ac:spMkLst>
        </pc:spChg>
        <pc:spChg chg="add">
          <ac:chgData name="Sarah Gothard" userId="0e53f415fda5f162" providerId="LiveId" clId="{913FB4AF-D711-42F0-8715-AD337AF5B3B8}" dt="2019-09-29T20:07:25.055" v="16" actId="26606"/>
          <ac:spMkLst>
            <pc:docMk/>
            <pc:sldMk cId="1660772403" sldId="265"/>
            <ac:spMk id="9" creationId="{01D0AF59-99C3-4251-AB9A-C966C6AD4400}"/>
          </ac:spMkLst>
        </pc:spChg>
        <pc:spChg chg="add">
          <ac:chgData name="Sarah Gothard" userId="0e53f415fda5f162" providerId="LiveId" clId="{913FB4AF-D711-42F0-8715-AD337AF5B3B8}" dt="2019-09-29T20:07:25.055" v="16" actId="26606"/>
          <ac:spMkLst>
            <pc:docMk/>
            <pc:sldMk cId="1660772403" sldId="265"/>
            <ac:spMk id="11" creationId="{1855405F-37A2-4869-9154-F8BE3BECE6C3}"/>
          </ac:spMkLst>
        </pc:spChg>
        <pc:picChg chg="mod">
          <ac:chgData name="Sarah Gothard" userId="0e53f415fda5f162" providerId="LiveId" clId="{913FB4AF-D711-42F0-8715-AD337AF5B3B8}" dt="2019-09-29T20:07:25.055" v="16" actId="26606"/>
          <ac:picMkLst>
            <pc:docMk/>
            <pc:sldMk cId="1660772403" sldId="265"/>
            <ac:picMk id="4" creationId="{F2033B2D-FDAB-4F53-8DE7-F1A668C4F36F}"/>
          </ac:picMkLst>
        </pc:picChg>
      </pc:sldChg>
    </pc:docChg>
  </pc:docChgLst>
  <pc:docChgLst>
    <pc:chgData name="Sarah Gothard" userId="0e53f415fda5f162" providerId="LiveId" clId="{1983E4C4-D71C-46B4-8D9B-8DC06D6EBE0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152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1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50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94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6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75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02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3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011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0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10" r:id="rId20"/>
    <p:sldLayoutId id="2147483811" r:id="rId21"/>
    <p:sldLayoutId id="2147483723" r:id="rId22"/>
    <p:sldLayoutId id="2147483726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E18D4A-7A24-44E3-9CD4-4C7099BB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2393507"/>
            <a:ext cx="9951041" cy="206483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54F76-5963-474E-95C4-C6EAEF29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5" y="643467"/>
            <a:ext cx="952319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812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1510D-1BA1-4449-ABBE-A52B8B64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A70ED6-F053-4D90-96AB-606D9011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4479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C5C8B-20CC-4F42-B27F-F2BEF8E4F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5" y="643467"/>
            <a:ext cx="952319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5AF94B-822A-4930-BD23-0A26B08B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6747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D2C8-17E1-483D-94B6-F19644F9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036C9-9770-460F-86AB-DEA16144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6882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6CCA9-1A83-4D6E-ABB6-E13CDEBEB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6" y="643467"/>
            <a:ext cx="948266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C2455E-C12A-4CF6-AB66-00069CB5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1289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94CCD-4375-4070-B1D4-6D2233F6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5" y="643467"/>
            <a:ext cx="952319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53462-9C4F-42B3-B720-22426F98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0308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BEBBB-78AE-4750-9F36-136A4D83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AC1060-B7A4-4EF1-9B0A-FF202303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5048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33B2D-FDAB-4F53-8DE7-F1A668C4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8" y="643467"/>
            <a:ext cx="940264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4088E6-5242-4F26-B1AD-52648289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6077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2019-09-29T20:07:25Z</dcterms:created>
  <dcterms:modified xsi:type="dcterms:W3CDTF">2019-09-29T20:07:26Z</dcterms:modified>
</cp:coreProperties>
</file>