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44" r:id="rId4"/>
    <p:sldId id="351" r:id="rId5"/>
    <p:sldId id="342" r:id="rId6"/>
    <p:sldId id="343" r:id="rId7"/>
    <p:sldId id="345" r:id="rId8"/>
    <p:sldId id="346" r:id="rId9"/>
    <p:sldId id="347" r:id="rId10"/>
    <p:sldId id="34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44"/>
            <p14:sldId id="351"/>
            <p14:sldId id="342"/>
            <p14:sldId id="343"/>
            <p14:sldId id="345"/>
            <p14:sldId id="346"/>
            <p14:sldId id="347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C339115-072D-D9A5-3852-051B5CF0CC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376" y="2460721"/>
            <a:ext cx="10613248" cy="1936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51D35-A884-B0C3-8939-0BFBA17BB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47D8EBF-25CD-4D09-9698-9CCAAD5B6FF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21E299-6CB2-7B78-FCC7-2CE6EE364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0366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2C178-F065-153C-ACAC-39C1C67D8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E143FE6-1D7A-206F-898A-A4AE2E5D238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7C575E-AE36-2797-23D6-1CB0D180B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54372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A40AF-ACA5-F2D6-3BC1-8270F193B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DDA053A-AF90-100B-BB4F-7BAA70A049E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1DC12F-F196-4D82-DEA9-341657E33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31883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00FC0-574E-1CEB-59A8-2E8F961E5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9AD77D7-ECBC-36F6-DB7D-D1A87913900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5A003D-4507-630D-330F-5B305C452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33487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BFE6B-F833-2638-918C-BBFC5363AA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04A4B02-67BF-2AD5-57A0-AFFE9874302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802FE5-2DD1-5847-C3B6-A8DB46717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90582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7729C-97BC-B23F-B4BA-0ED7E6703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37CF48E-7025-3C52-A63B-AEB393727CB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616C9A-F400-D0FD-CB88-1F30E8E5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00789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18011-ACE9-B629-8FD2-B8AA275CA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FCC01A4-71A6-E5CD-3227-15DEEFEE6E8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B857EF-06C5-C17E-A8C8-FCE3D2818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51956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30202-A92B-663A-8CE2-C45CA5800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28B6626-95F7-DA75-42F6-A9B05E9DDBA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58AD3B-F789-D95E-92EF-F78F995A8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44303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2025-12-07T02:00:11Z</dcterms:modified>
</cp:coreProperties>
</file>