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9" r:id="rId12"/>
    <p:sldId id="275" r:id="rId13"/>
    <p:sldId id="276" r:id="rId14"/>
    <p:sldId id="270" r:id="rId15"/>
    <p:sldId id="271" r:id="rId16"/>
    <p:sldId id="272" r:id="rId17"/>
    <p:sldId id="277" r:id="rId18"/>
    <p:sldId id="273" r:id="rId19"/>
    <p:sldId id="274" r:id="rId20"/>
    <p:sldId id="28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78A8B-C197-4DBF-AD2D-05079414D8C4}" v="10" dt="2019-10-28T00:46:35.79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3F378A8B-C197-4DBF-AD2D-05079414D8C4}"/>
    <pc:docChg chg="undo custSel mod modSld">
      <pc:chgData name="Sarah Gothard" userId="0e53f415fda5f162" providerId="LiveId" clId="{3F378A8B-C197-4DBF-AD2D-05079414D8C4}" dt="2019-10-28T00:46:37.483" v="38" actId="26606"/>
      <pc:docMkLst>
        <pc:docMk/>
      </pc:docMkLst>
      <pc:sldChg chg="addSp modSp mod setBg">
        <pc:chgData name="Sarah Gothard" userId="0e53f415fda5f162" providerId="LiveId" clId="{3F378A8B-C197-4DBF-AD2D-05079414D8C4}" dt="2019-10-28T00:44:02.976" v="0" actId="26606"/>
        <pc:sldMkLst>
          <pc:docMk/>
          <pc:sldMk cId="2211167003" sldId="257"/>
        </pc:sldMkLst>
        <pc:spChg chg="mod ord">
          <ac:chgData name="Sarah Gothard" userId="0e53f415fda5f162" providerId="LiveId" clId="{3F378A8B-C197-4DBF-AD2D-05079414D8C4}" dt="2019-10-28T00:44:02.976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3F378A8B-C197-4DBF-AD2D-05079414D8C4}" dt="2019-10-28T00:44:02.976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4:02.976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4:02.976" v="0" actId="26606"/>
          <ac:picMkLst>
            <pc:docMk/>
            <pc:sldMk cId="2211167003" sldId="257"/>
            <ac:picMk id="2" creationId="{94FC3C55-80D2-49E5-AF8B-00C367500A59}"/>
          </ac:picMkLst>
        </pc:picChg>
      </pc:sldChg>
      <pc:sldChg chg="addSp modSp mod setBg">
        <pc:chgData name="Sarah Gothard" userId="0e53f415fda5f162" providerId="LiveId" clId="{3F378A8B-C197-4DBF-AD2D-05079414D8C4}" dt="2019-10-28T00:44:05.597" v="1" actId="26606"/>
        <pc:sldMkLst>
          <pc:docMk/>
          <pc:sldMk cId="1867906097" sldId="258"/>
        </pc:sldMkLst>
        <pc:spChg chg="mod ord">
          <ac:chgData name="Sarah Gothard" userId="0e53f415fda5f162" providerId="LiveId" clId="{3F378A8B-C197-4DBF-AD2D-05079414D8C4}" dt="2019-10-28T00:44:05.597" v="1" actId="26606"/>
          <ac:spMkLst>
            <pc:docMk/>
            <pc:sldMk cId="1867906097" sldId="258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4:05.597" v="1" actId="26606"/>
          <ac:spMkLst>
            <pc:docMk/>
            <pc:sldMk cId="1867906097" sldId="258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4:05.597" v="1" actId="26606"/>
          <ac:spMkLst>
            <pc:docMk/>
            <pc:sldMk cId="1867906097" sldId="258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4:05.597" v="1" actId="26606"/>
          <ac:picMkLst>
            <pc:docMk/>
            <pc:sldMk cId="1867906097" sldId="258"/>
            <ac:picMk id="3" creationId="{64067E8D-B457-4212-9862-D5A020BAF90D}"/>
          </ac:picMkLst>
        </pc:picChg>
      </pc:sldChg>
      <pc:sldChg chg="addSp modSp mod setBg">
        <pc:chgData name="Sarah Gothard" userId="0e53f415fda5f162" providerId="LiveId" clId="{3F378A8B-C197-4DBF-AD2D-05079414D8C4}" dt="2019-10-28T00:44:08.130" v="2" actId="26606"/>
        <pc:sldMkLst>
          <pc:docMk/>
          <pc:sldMk cId="1790461139" sldId="259"/>
        </pc:sldMkLst>
        <pc:spChg chg="mod ord">
          <ac:chgData name="Sarah Gothard" userId="0e53f415fda5f162" providerId="LiveId" clId="{3F378A8B-C197-4DBF-AD2D-05079414D8C4}" dt="2019-10-28T00:44:08.130" v="2" actId="26606"/>
          <ac:spMkLst>
            <pc:docMk/>
            <pc:sldMk cId="1790461139" sldId="259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4:08.130" v="2" actId="26606"/>
          <ac:spMkLst>
            <pc:docMk/>
            <pc:sldMk cId="1790461139" sldId="259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4:08.130" v="2" actId="26606"/>
          <ac:spMkLst>
            <pc:docMk/>
            <pc:sldMk cId="1790461139" sldId="259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4:08.130" v="2" actId="26606"/>
          <ac:picMkLst>
            <pc:docMk/>
            <pc:sldMk cId="1790461139" sldId="259"/>
            <ac:picMk id="3" creationId="{97CBFA2A-88D1-43F8-A8CA-EB401C06FFAC}"/>
          </ac:picMkLst>
        </pc:picChg>
      </pc:sldChg>
      <pc:sldChg chg="addSp modSp mod setBg">
        <pc:chgData name="Sarah Gothard" userId="0e53f415fda5f162" providerId="LiveId" clId="{3F378A8B-C197-4DBF-AD2D-05079414D8C4}" dt="2019-10-28T00:44:10.947" v="3" actId="26606"/>
        <pc:sldMkLst>
          <pc:docMk/>
          <pc:sldMk cId="3705540036" sldId="260"/>
        </pc:sldMkLst>
        <pc:spChg chg="mod ord">
          <ac:chgData name="Sarah Gothard" userId="0e53f415fda5f162" providerId="LiveId" clId="{3F378A8B-C197-4DBF-AD2D-05079414D8C4}" dt="2019-10-28T00:44:10.947" v="3" actId="26606"/>
          <ac:spMkLst>
            <pc:docMk/>
            <pc:sldMk cId="3705540036" sldId="260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4:10.947" v="3" actId="26606"/>
          <ac:spMkLst>
            <pc:docMk/>
            <pc:sldMk cId="3705540036" sldId="260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4:10.947" v="3" actId="26606"/>
          <ac:spMkLst>
            <pc:docMk/>
            <pc:sldMk cId="3705540036" sldId="260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4:10.947" v="3" actId="26606"/>
          <ac:picMkLst>
            <pc:docMk/>
            <pc:sldMk cId="3705540036" sldId="260"/>
            <ac:picMk id="2" creationId="{8EDD65FD-DD96-4A43-A955-9DB8470D413D}"/>
          </ac:picMkLst>
        </pc:picChg>
      </pc:sldChg>
      <pc:sldChg chg="addSp delSp modSp mod setBg">
        <pc:chgData name="Sarah Gothard" userId="0e53f415fda5f162" providerId="LiveId" clId="{3F378A8B-C197-4DBF-AD2D-05079414D8C4}" dt="2019-10-28T00:45:14.785" v="14" actId="26606"/>
        <pc:sldMkLst>
          <pc:docMk/>
          <pc:sldMk cId="4102062369" sldId="261"/>
        </pc:sldMkLst>
        <pc:spChg chg="mod ord">
          <ac:chgData name="Sarah Gothard" userId="0e53f415fda5f162" providerId="LiveId" clId="{3F378A8B-C197-4DBF-AD2D-05079414D8C4}" dt="2019-10-28T00:45:14.785" v="14" actId="26606"/>
          <ac:spMkLst>
            <pc:docMk/>
            <pc:sldMk cId="4102062369" sldId="261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5:14.785" v="14" actId="26606"/>
          <ac:spMkLst>
            <pc:docMk/>
            <pc:sldMk cId="4102062369" sldId="261"/>
            <ac:spMk id="6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5:14.785" v="14" actId="26606"/>
          <ac:spMkLst>
            <pc:docMk/>
            <pc:sldMk cId="4102062369" sldId="261"/>
            <ac:spMk id="7" creationId="{CB44330D-EA18-4254-AA95-EB49948539B8}"/>
          </ac:spMkLst>
        </pc:spChg>
        <pc:spChg chg="add del">
          <ac:chgData name="Sarah Gothard" userId="0e53f415fda5f162" providerId="LiveId" clId="{3F378A8B-C197-4DBF-AD2D-05079414D8C4}" dt="2019-10-28T00:44:15.860" v="5" actId="26606"/>
          <ac:spMkLst>
            <pc:docMk/>
            <pc:sldMk cId="4102062369" sldId="261"/>
            <ac:spMk id="9" creationId="{32BC26D8-82FB-445E-AA49-62A77D7C1EE0}"/>
          </ac:spMkLst>
        </pc:spChg>
        <pc:spChg chg="add del">
          <ac:chgData name="Sarah Gothard" userId="0e53f415fda5f162" providerId="LiveId" clId="{3F378A8B-C197-4DBF-AD2D-05079414D8C4}" dt="2019-10-28T00:44:15.860" v="5" actId="26606"/>
          <ac:spMkLst>
            <pc:docMk/>
            <pc:sldMk cId="4102062369" sldId="261"/>
            <ac:spMk id="11" creationId="{CB44330D-EA18-4254-AA95-EB49948539B8}"/>
          </ac:spMkLst>
        </pc:spChg>
        <pc:picChg chg="add del mod">
          <ac:chgData name="Sarah Gothard" userId="0e53f415fda5f162" providerId="LiveId" clId="{3F378A8B-C197-4DBF-AD2D-05079414D8C4}" dt="2019-10-28T00:44:51.277" v="12"/>
          <ac:picMkLst>
            <pc:docMk/>
            <pc:sldMk cId="4102062369" sldId="261"/>
            <ac:picMk id="2" creationId="{826569F6-7B86-4F76-8E88-3B019268723B}"/>
          </ac:picMkLst>
        </pc:picChg>
        <pc:picChg chg="add mod">
          <ac:chgData name="Sarah Gothard" userId="0e53f415fda5f162" providerId="LiveId" clId="{3F378A8B-C197-4DBF-AD2D-05079414D8C4}" dt="2019-10-28T00:45:14.785" v="14" actId="26606"/>
          <ac:picMkLst>
            <pc:docMk/>
            <pc:sldMk cId="4102062369" sldId="261"/>
            <ac:picMk id="3" creationId="{AE1DFB8F-1529-411A-BBDA-86D0914DFE98}"/>
          </ac:picMkLst>
        </pc:picChg>
      </pc:sldChg>
      <pc:sldChg chg="addSp modSp mod setBg">
        <pc:chgData name="Sarah Gothard" userId="0e53f415fda5f162" providerId="LiveId" clId="{3F378A8B-C197-4DBF-AD2D-05079414D8C4}" dt="2019-10-28T00:45:18.385" v="15" actId="26606"/>
        <pc:sldMkLst>
          <pc:docMk/>
          <pc:sldMk cId="1771545713" sldId="262"/>
        </pc:sldMkLst>
        <pc:spChg chg="mod ord">
          <ac:chgData name="Sarah Gothard" userId="0e53f415fda5f162" providerId="LiveId" clId="{3F378A8B-C197-4DBF-AD2D-05079414D8C4}" dt="2019-10-28T00:45:18.385" v="15" actId="26606"/>
          <ac:spMkLst>
            <pc:docMk/>
            <pc:sldMk cId="1771545713" sldId="262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5:18.385" v="15" actId="26606"/>
          <ac:spMkLst>
            <pc:docMk/>
            <pc:sldMk cId="1771545713" sldId="262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5:18.385" v="15" actId="26606"/>
          <ac:spMkLst>
            <pc:docMk/>
            <pc:sldMk cId="1771545713" sldId="262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5:18.385" v="15" actId="26606"/>
          <ac:picMkLst>
            <pc:docMk/>
            <pc:sldMk cId="1771545713" sldId="262"/>
            <ac:picMk id="2" creationId="{2DD51EBE-34D6-418C-816D-EBCB2B62E450}"/>
          </ac:picMkLst>
        </pc:picChg>
      </pc:sldChg>
      <pc:sldChg chg="addSp modSp mod setBg">
        <pc:chgData name="Sarah Gothard" userId="0e53f415fda5f162" providerId="LiveId" clId="{3F378A8B-C197-4DBF-AD2D-05079414D8C4}" dt="2019-10-28T00:45:20.860" v="16" actId="26606"/>
        <pc:sldMkLst>
          <pc:docMk/>
          <pc:sldMk cId="3401587000" sldId="263"/>
        </pc:sldMkLst>
        <pc:spChg chg="mod ord">
          <ac:chgData name="Sarah Gothard" userId="0e53f415fda5f162" providerId="LiveId" clId="{3F378A8B-C197-4DBF-AD2D-05079414D8C4}" dt="2019-10-28T00:45:20.860" v="16" actId="26606"/>
          <ac:spMkLst>
            <pc:docMk/>
            <pc:sldMk cId="3401587000" sldId="263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5:20.860" v="16" actId="26606"/>
          <ac:spMkLst>
            <pc:docMk/>
            <pc:sldMk cId="3401587000" sldId="263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5:20.860" v="16" actId="26606"/>
          <ac:spMkLst>
            <pc:docMk/>
            <pc:sldMk cId="3401587000" sldId="263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5:20.860" v="16" actId="26606"/>
          <ac:picMkLst>
            <pc:docMk/>
            <pc:sldMk cId="3401587000" sldId="263"/>
            <ac:picMk id="2" creationId="{CB0DEBF2-C33A-49E2-ABF9-101A04217DE6}"/>
          </ac:picMkLst>
        </pc:picChg>
      </pc:sldChg>
      <pc:sldChg chg="addSp modSp mod setBg">
        <pc:chgData name="Sarah Gothard" userId="0e53f415fda5f162" providerId="LiveId" clId="{3F378A8B-C197-4DBF-AD2D-05079414D8C4}" dt="2019-10-28T00:45:31.522" v="19" actId="26606"/>
        <pc:sldMkLst>
          <pc:docMk/>
          <pc:sldMk cId="4066510225" sldId="264"/>
        </pc:sldMkLst>
        <pc:spChg chg="mod ord">
          <ac:chgData name="Sarah Gothard" userId="0e53f415fda5f162" providerId="LiveId" clId="{3F378A8B-C197-4DBF-AD2D-05079414D8C4}" dt="2019-10-28T00:45:31.522" v="19" actId="26606"/>
          <ac:spMkLst>
            <pc:docMk/>
            <pc:sldMk cId="4066510225" sldId="264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5:31.522" v="19" actId="26606"/>
          <ac:spMkLst>
            <pc:docMk/>
            <pc:sldMk cId="4066510225" sldId="264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5:31.522" v="19" actId="26606"/>
          <ac:spMkLst>
            <pc:docMk/>
            <pc:sldMk cId="4066510225" sldId="264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5:31.522" v="19" actId="26606"/>
          <ac:picMkLst>
            <pc:docMk/>
            <pc:sldMk cId="4066510225" sldId="264"/>
            <ac:picMk id="2" creationId="{66C961AF-FDA3-4F1A-B906-D5CFACAC2882}"/>
          </ac:picMkLst>
        </pc:picChg>
      </pc:sldChg>
      <pc:sldChg chg="addSp modSp mod setBg">
        <pc:chgData name="Sarah Gothard" userId="0e53f415fda5f162" providerId="LiveId" clId="{3F378A8B-C197-4DBF-AD2D-05079414D8C4}" dt="2019-10-28T00:45:23.380" v="17" actId="26606"/>
        <pc:sldMkLst>
          <pc:docMk/>
          <pc:sldMk cId="485288823" sldId="267"/>
        </pc:sldMkLst>
        <pc:spChg chg="mod ord">
          <ac:chgData name="Sarah Gothard" userId="0e53f415fda5f162" providerId="LiveId" clId="{3F378A8B-C197-4DBF-AD2D-05079414D8C4}" dt="2019-10-28T00:45:23.380" v="17" actId="26606"/>
          <ac:spMkLst>
            <pc:docMk/>
            <pc:sldMk cId="485288823" sldId="267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5:23.380" v="17" actId="26606"/>
          <ac:spMkLst>
            <pc:docMk/>
            <pc:sldMk cId="485288823" sldId="267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5:23.380" v="17" actId="26606"/>
          <ac:spMkLst>
            <pc:docMk/>
            <pc:sldMk cId="485288823" sldId="267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5:23.380" v="17" actId="26606"/>
          <ac:picMkLst>
            <pc:docMk/>
            <pc:sldMk cId="485288823" sldId="267"/>
            <ac:picMk id="2" creationId="{8EDD65FD-DD96-4A43-A955-9DB8470D413D}"/>
          </ac:picMkLst>
        </pc:picChg>
      </pc:sldChg>
      <pc:sldChg chg="addSp modSp mod setBg">
        <pc:chgData name="Sarah Gothard" userId="0e53f415fda5f162" providerId="LiveId" clId="{3F378A8B-C197-4DBF-AD2D-05079414D8C4}" dt="2019-10-28T00:45:28.976" v="18" actId="26606"/>
        <pc:sldMkLst>
          <pc:docMk/>
          <pc:sldMk cId="4166409297" sldId="268"/>
        </pc:sldMkLst>
        <pc:spChg chg="mod ord">
          <ac:chgData name="Sarah Gothard" userId="0e53f415fda5f162" providerId="LiveId" clId="{3F378A8B-C197-4DBF-AD2D-05079414D8C4}" dt="2019-10-28T00:45:28.976" v="18" actId="26606"/>
          <ac:spMkLst>
            <pc:docMk/>
            <pc:sldMk cId="4166409297" sldId="268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5:28.976" v="18" actId="26606"/>
          <ac:spMkLst>
            <pc:docMk/>
            <pc:sldMk cId="4166409297" sldId="268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5:28.976" v="18" actId="26606"/>
          <ac:spMkLst>
            <pc:docMk/>
            <pc:sldMk cId="4166409297" sldId="268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5:28.976" v="18" actId="26606"/>
          <ac:picMkLst>
            <pc:docMk/>
            <pc:sldMk cId="4166409297" sldId="268"/>
            <ac:picMk id="2" creationId="{826569F6-7B86-4F76-8E88-3B019268723B}"/>
          </ac:picMkLst>
        </pc:picChg>
      </pc:sldChg>
      <pc:sldChg chg="addSp modSp mod setBg">
        <pc:chgData name="Sarah Gothard" userId="0e53f415fda5f162" providerId="LiveId" clId="{3F378A8B-C197-4DBF-AD2D-05079414D8C4}" dt="2019-10-28T00:45:34.155" v="20" actId="26606"/>
        <pc:sldMkLst>
          <pc:docMk/>
          <pc:sldMk cId="4043490594" sldId="269"/>
        </pc:sldMkLst>
        <pc:spChg chg="mod ord">
          <ac:chgData name="Sarah Gothard" userId="0e53f415fda5f162" providerId="LiveId" clId="{3F378A8B-C197-4DBF-AD2D-05079414D8C4}" dt="2019-10-28T00:45:34.155" v="20" actId="26606"/>
          <ac:spMkLst>
            <pc:docMk/>
            <pc:sldMk cId="4043490594" sldId="269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5:34.155" v="20" actId="26606"/>
          <ac:spMkLst>
            <pc:docMk/>
            <pc:sldMk cId="4043490594" sldId="269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5:34.155" v="20" actId="26606"/>
          <ac:spMkLst>
            <pc:docMk/>
            <pc:sldMk cId="4043490594" sldId="269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5:34.155" v="20" actId="26606"/>
          <ac:picMkLst>
            <pc:docMk/>
            <pc:sldMk cId="4043490594" sldId="269"/>
            <ac:picMk id="2" creationId="{D2063A73-3A3B-4707-B182-3F88244BC0D6}"/>
          </ac:picMkLst>
        </pc:picChg>
      </pc:sldChg>
      <pc:sldChg chg="addSp modSp mod setBg">
        <pc:chgData name="Sarah Gothard" userId="0e53f415fda5f162" providerId="LiveId" clId="{3F378A8B-C197-4DBF-AD2D-05079414D8C4}" dt="2019-10-28T00:46:06.793" v="26" actId="26606"/>
        <pc:sldMkLst>
          <pc:docMk/>
          <pc:sldMk cId="4075656156" sldId="270"/>
        </pc:sldMkLst>
        <pc:spChg chg="mod ord">
          <ac:chgData name="Sarah Gothard" userId="0e53f415fda5f162" providerId="LiveId" clId="{3F378A8B-C197-4DBF-AD2D-05079414D8C4}" dt="2019-10-28T00:46:06.793" v="26" actId="26606"/>
          <ac:spMkLst>
            <pc:docMk/>
            <pc:sldMk cId="4075656156" sldId="270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6:06.793" v="26" actId="26606"/>
          <ac:spMkLst>
            <pc:docMk/>
            <pc:sldMk cId="4075656156" sldId="270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6:06.793" v="26" actId="26606"/>
          <ac:spMkLst>
            <pc:docMk/>
            <pc:sldMk cId="4075656156" sldId="270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6:06.793" v="26" actId="26606"/>
          <ac:picMkLst>
            <pc:docMk/>
            <pc:sldMk cId="4075656156" sldId="270"/>
            <ac:picMk id="2" creationId="{65D4962E-1F81-4F03-95DA-DFAB833E38AD}"/>
          </ac:picMkLst>
        </pc:picChg>
      </pc:sldChg>
      <pc:sldChg chg="addSp modSp mod setBg">
        <pc:chgData name="Sarah Gothard" userId="0e53f415fda5f162" providerId="LiveId" clId="{3F378A8B-C197-4DBF-AD2D-05079414D8C4}" dt="2019-10-28T00:46:09.678" v="27" actId="26606"/>
        <pc:sldMkLst>
          <pc:docMk/>
          <pc:sldMk cId="569309098" sldId="271"/>
        </pc:sldMkLst>
        <pc:spChg chg="mod ord">
          <ac:chgData name="Sarah Gothard" userId="0e53f415fda5f162" providerId="LiveId" clId="{3F378A8B-C197-4DBF-AD2D-05079414D8C4}" dt="2019-10-28T00:46:09.678" v="27" actId="26606"/>
          <ac:spMkLst>
            <pc:docMk/>
            <pc:sldMk cId="569309098" sldId="271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6:09.678" v="27" actId="26606"/>
          <ac:spMkLst>
            <pc:docMk/>
            <pc:sldMk cId="569309098" sldId="271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6:09.678" v="27" actId="26606"/>
          <ac:spMkLst>
            <pc:docMk/>
            <pc:sldMk cId="569309098" sldId="271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6:09.678" v="27" actId="26606"/>
          <ac:picMkLst>
            <pc:docMk/>
            <pc:sldMk cId="569309098" sldId="271"/>
            <ac:picMk id="2" creationId="{6486393B-8B85-4C04-8128-827DB8365920}"/>
          </ac:picMkLst>
        </pc:picChg>
      </pc:sldChg>
      <pc:sldChg chg="addSp modSp mod setBg">
        <pc:chgData name="Sarah Gothard" userId="0e53f415fda5f162" providerId="LiveId" clId="{3F378A8B-C197-4DBF-AD2D-05079414D8C4}" dt="2019-10-28T00:46:12.842" v="28" actId="26606"/>
        <pc:sldMkLst>
          <pc:docMk/>
          <pc:sldMk cId="4024039961" sldId="272"/>
        </pc:sldMkLst>
        <pc:spChg chg="mod ord">
          <ac:chgData name="Sarah Gothard" userId="0e53f415fda5f162" providerId="LiveId" clId="{3F378A8B-C197-4DBF-AD2D-05079414D8C4}" dt="2019-10-28T00:46:12.842" v="28" actId="26606"/>
          <ac:spMkLst>
            <pc:docMk/>
            <pc:sldMk cId="4024039961" sldId="272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6:12.842" v="28" actId="26606"/>
          <ac:spMkLst>
            <pc:docMk/>
            <pc:sldMk cId="4024039961" sldId="272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6:12.842" v="28" actId="26606"/>
          <ac:spMkLst>
            <pc:docMk/>
            <pc:sldMk cId="4024039961" sldId="272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6:12.842" v="28" actId="26606"/>
          <ac:picMkLst>
            <pc:docMk/>
            <pc:sldMk cId="4024039961" sldId="272"/>
            <ac:picMk id="2" creationId="{95ED9074-DD7F-42D2-8C2C-E44D8C7727A5}"/>
          </ac:picMkLst>
        </pc:picChg>
      </pc:sldChg>
      <pc:sldChg chg="addSp modSp mod setBg">
        <pc:chgData name="Sarah Gothard" userId="0e53f415fda5f162" providerId="LiveId" clId="{3F378A8B-C197-4DBF-AD2D-05079414D8C4}" dt="2019-10-28T00:46:20.256" v="32" actId="26606"/>
        <pc:sldMkLst>
          <pc:docMk/>
          <pc:sldMk cId="3961798218" sldId="273"/>
        </pc:sldMkLst>
        <pc:spChg chg="mod ord">
          <ac:chgData name="Sarah Gothard" userId="0e53f415fda5f162" providerId="LiveId" clId="{3F378A8B-C197-4DBF-AD2D-05079414D8C4}" dt="2019-10-28T00:46:20.256" v="32" actId="26606"/>
          <ac:spMkLst>
            <pc:docMk/>
            <pc:sldMk cId="3961798218" sldId="273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6:20.256" v="32" actId="26606"/>
          <ac:spMkLst>
            <pc:docMk/>
            <pc:sldMk cId="3961798218" sldId="273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6:20.256" v="32" actId="26606"/>
          <ac:spMkLst>
            <pc:docMk/>
            <pc:sldMk cId="3961798218" sldId="273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6:20.256" v="32" actId="26606"/>
          <ac:picMkLst>
            <pc:docMk/>
            <pc:sldMk cId="3961798218" sldId="273"/>
            <ac:picMk id="2" creationId="{8CC8AA15-F1D7-4099-88B7-D3A9CCFF2A28}"/>
          </ac:picMkLst>
        </pc:picChg>
      </pc:sldChg>
      <pc:sldChg chg="addSp modSp mod setBg">
        <pc:chgData name="Sarah Gothard" userId="0e53f415fda5f162" providerId="LiveId" clId="{3F378A8B-C197-4DBF-AD2D-05079414D8C4}" dt="2019-10-28T00:46:29.609" v="34" actId="26606"/>
        <pc:sldMkLst>
          <pc:docMk/>
          <pc:sldMk cId="1201096651" sldId="274"/>
        </pc:sldMkLst>
        <pc:spChg chg="mod ord">
          <ac:chgData name="Sarah Gothard" userId="0e53f415fda5f162" providerId="LiveId" clId="{3F378A8B-C197-4DBF-AD2D-05079414D8C4}" dt="2019-10-28T00:46:29.609" v="34" actId="26606"/>
          <ac:spMkLst>
            <pc:docMk/>
            <pc:sldMk cId="1201096651" sldId="274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6:29.609" v="34" actId="26606"/>
          <ac:spMkLst>
            <pc:docMk/>
            <pc:sldMk cId="1201096651" sldId="274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6:29.609" v="34" actId="26606"/>
          <ac:spMkLst>
            <pc:docMk/>
            <pc:sldMk cId="1201096651" sldId="274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6:29.609" v="34" actId="26606"/>
          <ac:picMkLst>
            <pc:docMk/>
            <pc:sldMk cId="1201096651" sldId="274"/>
            <ac:picMk id="2" creationId="{84A72F3B-B9EA-43E6-86FD-9528BF2422DD}"/>
          </ac:picMkLst>
        </pc:picChg>
      </pc:sldChg>
      <pc:sldChg chg="addSp modSp mod setBg">
        <pc:chgData name="Sarah Gothard" userId="0e53f415fda5f162" providerId="LiveId" clId="{3F378A8B-C197-4DBF-AD2D-05079414D8C4}" dt="2019-10-28T00:45:36.636" v="21" actId="26606"/>
        <pc:sldMkLst>
          <pc:docMk/>
          <pc:sldMk cId="2329034243" sldId="275"/>
        </pc:sldMkLst>
        <pc:spChg chg="mod ord">
          <ac:chgData name="Sarah Gothard" userId="0e53f415fda5f162" providerId="LiveId" clId="{3F378A8B-C197-4DBF-AD2D-05079414D8C4}" dt="2019-10-28T00:45:36.636" v="21" actId="26606"/>
          <ac:spMkLst>
            <pc:docMk/>
            <pc:sldMk cId="2329034243" sldId="275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5:36.636" v="21" actId="26606"/>
          <ac:spMkLst>
            <pc:docMk/>
            <pc:sldMk cId="2329034243" sldId="275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5:36.636" v="21" actId="26606"/>
          <ac:spMkLst>
            <pc:docMk/>
            <pc:sldMk cId="2329034243" sldId="275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5:36.636" v="21" actId="26606"/>
          <ac:picMkLst>
            <pc:docMk/>
            <pc:sldMk cId="2329034243" sldId="275"/>
            <ac:picMk id="2" creationId="{8EDD65FD-DD96-4A43-A955-9DB8470D413D}"/>
          </ac:picMkLst>
        </pc:picChg>
      </pc:sldChg>
      <pc:sldChg chg="addSp delSp modSp mod setBg">
        <pc:chgData name="Sarah Gothard" userId="0e53f415fda5f162" providerId="LiveId" clId="{3F378A8B-C197-4DBF-AD2D-05079414D8C4}" dt="2019-10-28T00:46:00.938" v="25" actId="26606"/>
        <pc:sldMkLst>
          <pc:docMk/>
          <pc:sldMk cId="559070654" sldId="276"/>
        </pc:sldMkLst>
        <pc:spChg chg="mod ord">
          <ac:chgData name="Sarah Gothard" userId="0e53f415fda5f162" providerId="LiveId" clId="{3F378A8B-C197-4DBF-AD2D-05079414D8C4}" dt="2019-10-28T00:46:00.938" v="25" actId="26606"/>
          <ac:spMkLst>
            <pc:docMk/>
            <pc:sldMk cId="559070654" sldId="276"/>
            <ac:spMk id="4" creationId="{8AB13FB5-5B2A-450D-B663-A034D09E149D}"/>
          </ac:spMkLst>
        </pc:spChg>
        <pc:spChg chg="add del">
          <ac:chgData name="Sarah Gothard" userId="0e53f415fda5f162" providerId="LiveId" clId="{3F378A8B-C197-4DBF-AD2D-05079414D8C4}" dt="2019-10-28T00:46:00.938" v="25" actId="26606"/>
          <ac:spMkLst>
            <pc:docMk/>
            <pc:sldMk cId="559070654" sldId="276"/>
            <ac:spMk id="9" creationId="{32BC26D8-82FB-445E-AA49-62A77D7C1EE0}"/>
          </ac:spMkLst>
        </pc:spChg>
        <pc:spChg chg="add del">
          <ac:chgData name="Sarah Gothard" userId="0e53f415fda5f162" providerId="LiveId" clId="{3F378A8B-C197-4DBF-AD2D-05079414D8C4}" dt="2019-10-28T00:46:00.938" v="25" actId="26606"/>
          <ac:spMkLst>
            <pc:docMk/>
            <pc:sldMk cId="559070654" sldId="276"/>
            <ac:spMk id="11" creationId="{CB44330D-EA18-4254-AA95-EB49948539B8}"/>
          </ac:spMkLst>
        </pc:spChg>
        <pc:spChg chg="add">
          <ac:chgData name="Sarah Gothard" userId="0e53f415fda5f162" providerId="LiveId" clId="{3F378A8B-C197-4DBF-AD2D-05079414D8C4}" dt="2019-10-28T00:46:00.938" v="25" actId="26606"/>
          <ac:spMkLst>
            <pc:docMk/>
            <pc:sldMk cId="559070654" sldId="276"/>
            <ac:spMk id="16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6:00.938" v="25" actId="26606"/>
          <ac:spMkLst>
            <pc:docMk/>
            <pc:sldMk cId="559070654" sldId="276"/>
            <ac:spMk id="18" creationId="{CB44330D-EA18-4254-AA95-EB49948539B8}"/>
          </ac:spMkLst>
        </pc:spChg>
        <pc:picChg chg="del mod">
          <ac:chgData name="Sarah Gothard" userId="0e53f415fda5f162" providerId="LiveId" clId="{3F378A8B-C197-4DBF-AD2D-05079414D8C4}" dt="2019-10-28T00:45:43.207" v="23"/>
          <ac:picMkLst>
            <pc:docMk/>
            <pc:sldMk cId="559070654" sldId="276"/>
            <ac:picMk id="2" creationId="{826569F6-7B86-4F76-8E88-3B019268723B}"/>
          </ac:picMkLst>
        </pc:picChg>
        <pc:picChg chg="add mod">
          <ac:chgData name="Sarah Gothard" userId="0e53f415fda5f162" providerId="LiveId" clId="{3F378A8B-C197-4DBF-AD2D-05079414D8C4}" dt="2019-10-28T00:46:00.938" v="25" actId="26606"/>
          <ac:picMkLst>
            <pc:docMk/>
            <pc:sldMk cId="559070654" sldId="276"/>
            <ac:picMk id="3" creationId="{92FD66F2-C7B2-4F94-BB7A-7F95675D14C1}"/>
          </ac:picMkLst>
        </pc:picChg>
      </pc:sldChg>
      <pc:sldChg chg="addSp delSp modSp mod setBg">
        <pc:chgData name="Sarah Gothard" userId="0e53f415fda5f162" providerId="LiveId" clId="{3F378A8B-C197-4DBF-AD2D-05079414D8C4}" dt="2019-10-28T00:46:17.040" v="31" actId="26606"/>
        <pc:sldMkLst>
          <pc:docMk/>
          <pc:sldMk cId="2738230501" sldId="277"/>
        </pc:sldMkLst>
        <pc:spChg chg="mod ord">
          <ac:chgData name="Sarah Gothard" userId="0e53f415fda5f162" providerId="LiveId" clId="{3F378A8B-C197-4DBF-AD2D-05079414D8C4}" dt="2019-10-28T00:46:17.040" v="31" actId="26606"/>
          <ac:spMkLst>
            <pc:docMk/>
            <pc:sldMk cId="2738230501" sldId="277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6:17.040" v="31" actId="26606"/>
          <ac:spMkLst>
            <pc:docMk/>
            <pc:sldMk cId="2738230501" sldId="277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6:17.040" v="31" actId="26606"/>
          <ac:spMkLst>
            <pc:docMk/>
            <pc:sldMk cId="2738230501" sldId="277"/>
            <ac:spMk id="11" creationId="{CB44330D-EA18-4254-AA95-EB49948539B8}"/>
          </ac:spMkLst>
        </pc:spChg>
        <pc:picChg chg="del">
          <ac:chgData name="Sarah Gothard" userId="0e53f415fda5f162" providerId="LiveId" clId="{3F378A8B-C197-4DBF-AD2D-05079414D8C4}" dt="2019-10-28T00:46:15.377" v="29" actId="478"/>
          <ac:picMkLst>
            <pc:docMk/>
            <pc:sldMk cId="2738230501" sldId="277"/>
            <ac:picMk id="2" creationId="{826569F6-7B86-4F76-8E88-3B019268723B}"/>
          </ac:picMkLst>
        </pc:picChg>
        <pc:picChg chg="add mod">
          <ac:chgData name="Sarah Gothard" userId="0e53f415fda5f162" providerId="LiveId" clId="{3F378A8B-C197-4DBF-AD2D-05079414D8C4}" dt="2019-10-28T00:46:17.040" v="31" actId="26606"/>
          <ac:picMkLst>
            <pc:docMk/>
            <pc:sldMk cId="2738230501" sldId="277"/>
            <ac:picMk id="3" creationId="{510FB752-083A-4A25-9A2F-0557CDA25E40}"/>
          </ac:picMkLst>
        </pc:picChg>
      </pc:sldChg>
      <pc:sldChg chg="addSp delSp modSp mod setBg">
        <pc:chgData name="Sarah Gothard" userId="0e53f415fda5f162" providerId="LiveId" clId="{3F378A8B-C197-4DBF-AD2D-05079414D8C4}" dt="2019-10-28T00:46:37.483" v="38" actId="26606"/>
        <pc:sldMkLst>
          <pc:docMk/>
          <pc:sldMk cId="4293510649" sldId="279"/>
        </pc:sldMkLst>
        <pc:spChg chg="mod ord">
          <ac:chgData name="Sarah Gothard" userId="0e53f415fda5f162" providerId="LiveId" clId="{3F378A8B-C197-4DBF-AD2D-05079414D8C4}" dt="2019-10-28T00:46:37.483" v="38" actId="26606"/>
          <ac:spMkLst>
            <pc:docMk/>
            <pc:sldMk cId="4293510649" sldId="279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6:37.483" v="38" actId="26606"/>
          <ac:spMkLst>
            <pc:docMk/>
            <pc:sldMk cId="4293510649" sldId="279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6:37.483" v="38" actId="26606"/>
          <ac:spMkLst>
            <pc:docMk/>
            <pc:sldMk cId="4293510649" sldId="279"/>
            <ac:spMk id="11" creationId="{CB44330D-EA18-4254-AA95-EB49948539B8}"/>
          </ac:spMkLst>
        </pc:spChg>
        <pc:picChg chg="del">
          <ac:chgData name="Sarah Gothard" userId="0e53f415fda5f162" providerId="LiveId" clId="{3F378A8B-C197-4DBF-AD2D-05079414D8C4}" dt="2019-10-28T00:46:35.509" v="36" actId="478"/>
          <ac:picMkLst>
            <pc:docMk/>
            <pc:sldMk cId="4293510649" sldId="279"/>
            <ac:picMk id="2" creationId="{826569F6-7B86-4F76-8E88-3B019268723B}"/>
          </ac:picMkLst>
        </pc:picChg>
        <pc:picChg chg="add mod">
          <ac:chgData name="Sarah Gothard" userId="0e53f415fda5f162" providerId="LiveId" clId="{3F378A8B-C197-4DBF-AD2D-05079414D8C4}" dt="2019-10-28T00:46:37.483" v="38" actId="26606"/>
          <ac:picMkLst>
            <pc:docMk/>
            <pc:sldMk cId="4293510649" sldId="279"/>
            <ac:picMk id="3" creationId="{E8C81A4B-C9D9-4288-BE03-F6574417A13B}"/>
          </ac:picMkLst>
        </pc:picChg>
      </pc:sldChg>
      <pc:sldChg chg="addSp modSp mod setBg">
        <pc:chgData name="Sarah Gothard" userId="0e53f415fda5f162" providerId="LiveId" clId="{3F378A8B-C197-4DBF-AD2D-05079414D8C4}" dt="2019-10-28T00:46:32.471" v="35" actId="26606"/>
        <pc:sldMkLst>
          <pc:docMk/>
          <pc:sldMk cId="1285756575" sldId="281"/>
        </pc:sldMkLst>
        <pc:spChg chg="mod ord">
          <ac:chgData name="Sarah Gothard" userId="0e53f415fda5f162" providerId="LiveId" clId="{3F378A8B-C197-4DBF-AD2D-05079414D8C4}" dt="2019-10-28T00:46:32.471" v="35" actId="26606"/>
          <ac:spMkLst>
            <pc:docMk/>
            <pc:sldMk cId="1285756575" sldId="281"/>
            <ac:spMk id="4" creationId="{8AB13FB5-5B2A-450D-B663-A034D09E149D}"/>
          </ac:spMkLst>
        </pc:spChg>
        <pc:spChg chg="add">
          <ac:chgData name="Sarah Gothard" userId="0e53f415fda5f162" providerId="LiveId" clId="{3F378A8B-C197-4DBF-AD2D-05079414D8C4}" dt="2019-10-28T00:46:32.471" v="35" actId="26606"/>
          <ac:spMkLst>
            <pc:docMk/>
            <pc:sldMk cId="1285756575" sldId="281"/>
            <ac:spMk id="9" creationId="{32BC26D8-82FB-445E-AA49-62A77D7C1EE0}"/>
          </ac:spMkLst>
        </pc:spChg>
        <pc:spChg chg="add">
          <ac:chgData name="Sarah Gothard" userId="0e53f415fda5f162" providerId="LiveId" clId="{3F378A8B-C197-4DBF-AD2D-05079414D8C4}" dt="2019-10-28T00:46:32.471" v="35" actId="26606"/>
          <ac:spMkLst>
            <pc:docMk/>
            <pc:sldMk cId="1285756575" sldId="281"/>
            <ac:spMk id="11" creationId="{CB44330D-EA18-4254-AA95-EB49948539B8}"/>
          </ac:spMkLst>
        </pc:spChg>
        <pc:picChg chg="mod">
          <ac:chgData name="Sarah Gothard" userId="0e53f415fda5f162" providerId="LiveId" clId="{3F378A8B-C197-4DBF-AD2D-05079414D8C4}" dt="2019-10-28T00:46:32.471" v="35" actId="26606"/>
          <ac:picMkLst>
            <pc:docMk/>
            <pc:sldMk cId="1285756575" sldId="281"/>
            <ac:picMk id="2" creationId="{8EDD65FD-DD96-4A43-A955-9DB8470D413D}"/>
          </ac:picMkLst>
        </pc:picChg>
      </pc:sldChg>
    </pc:docChg>
  </pc:docChgLst>
  <pc:docChgLst>
    <pc:chgData name="Sarah Gothard" userId="0e53f415fda5f162" providerId="LiveId" clId="{B70AABFA-FCF1-48FB-81DA-E394D3D09629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3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10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C3C55-80D2-49E5-AF8B-00C367500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C961AF-FDA3-4F1A-B906-D5CFACAC2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6651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063A73-3A3B-4707-B182-3F88244BC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4349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DD65FD-DD96-4A43-A955-9DB8470D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2903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D66F2-C7B2-4F94-BB7A-7F95675D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5907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D4962E-1F81-4F03-95DA-DFAB833E3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7565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6393B-8B85-4C04-8128-827DB8365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6930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ED9074-DD7F-42D2-8C2C-E44D8C772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2403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FB752-083A-4A25-9A2F-0557CDA25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3823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C8AA15-F1D7-4099-88B7-D3A9CCFF2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6179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A72F3B-B9EA-43E6-86FD-9528BF24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0109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67E8D-B457-4212-9862-D5A020BA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67906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DD65FD-DD96-4A43-A955-9DB8470D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8575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81A4B-C9D9-4288-BE03-F6574417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9351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BFA2A-88D1-43F8-A8CA-EB401C06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9046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DD65FD-DD96-4A43-A955-9DB8470D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0554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DFB8F-1529-411A-BBDA-86D0914D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0206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51EBE-34D6-418C-816D-EBCB2B62E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7154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DEBF2-C33A-49E2-ABF9-101A0421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0158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DD65FD-DD96-4A43-A955-9DB8470D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8528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6569F6-7B86-4F76-8E88-3B0192687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6640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2019-10-28T00:46:37Z</dcterms:created>
  <dcterms:modified xsi:type="dcterms:W3CDTF">2019-10-28T00:46:38Z</dcterms:modified>
</cp:coreProperties>
</file>