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6" r:id="rId4"/>
    <p:sldId id="269" r:id="rId5"/>
    <p:sldId id="275" r:id="rId6"/>
    <p:sldId id="267" r:id="rId7"/>
    <p:sldId id="270" r:id="rId8"/>
    <p:sldId id="273" r:id="rId9"/>
    <p:sldId id="271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A87C77-09E6-4F29-8EC5-2AAD672A624C}" v="2" dt="2019-10-19T00:21:53.39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2081" autoAdjust="0"/>
  </p:normalViewPr>
  <p:slideViewPr>
    <p:cSldViewPr snapToGrid="0" showGuides="1">
      <p:cViewPr varScale="1">
        <p:scale>
          <a:sx n="66" d="100"/>
          <a:sy n="66" d="100"/>
        </p:scale>
        <p:origin x="1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4ABB78D-A6A2-453B-8489-BB01203C8640}"/>
  </pc:docChgLst>
  <pc:docChgLst>
    <pc:chgData name="Sarah Gothard" userId="0e53f415fda5f162" providerId="LiveId" clId="{4AA87C77-09E6-4F29-8EC5-2AAD672A624C}"/>
    <pc:docChg chg="undo custSel mod modSld">
      <pc:chgData name="Sarah Gothard" userId="0e53f415fda5f162" providerId="LiveId" clId="{4AA87C77-09E6-4F29-8EC5-2AAD672A624C}" dt="2019-10-19T00:22:32.670" v="14" actId="26606"/>
      <pc:docMkLst>
        <pc:docMk/>
      </pc:docMkLst>
      <pc:sldChg chg="addSp modSp mod setBg">
        <pc:chgData name="Sarah Gothard" userId="0e53f415fda5f162" providerId="LiveId" clId="{4AA87C77-09E6-4F29-8EC5-2AAD672A624C}" dt="2019-10-19T00:20:43.479" v="0" actId="26606"/>
        <pc:sldMkLst>
          <pc:docMk/>
          <pc:sldMk cId="929849759" sldId="256"/>
        </pc:sldMkLst>
        <pc:spChg chg="mod ord">
          <ac:chgData name="Sarah Gothard" userId="0e53f415fda5f162" providerId="LiveId" clId="{4AA87C77-09E6-4F29-8EC5-2AAD672A624C}" dt="2019-10-19T00:20:43.479" v="0" actId="26606"/>
          <ac:spMkLst>
            <pc:docMk/>
            <pc:sldMk cId="929849759" sldId="256"/>
            <ac:spMk id="4" creationId="{EC3D1CDD-1E40-4799-B157-A920E231DA1E}"/>
          </ac:spMkLst>
        </pc:spChg>
        <pc:spChg chg="add">
          <ac:chgData name="Sarah Gothard" userId="0e53f415fda5f162" providerId="LiveId" clId="{4AA87C77-09E6-4F29-8EC5-2AAD672A624C}" dt="2019-10-19T00:20:43.479" v="0" actId="26606"/>
          <ac:spMkLst>
            <pc:docMk/>
            <pc:sldMk cId="929849759" sldId="256"/>
            <ac:spMk id="11" creationId="{32BC26D8-82FB-445E-AA49-62A77D7C1EE0}"/>
          </ac:spMkLst>
        </pc:spChg>
        <pc:spChg chg="add">
          <ac:chgData name="Sarah Gothard" userId="0e53f415fda5f162" providerId="LiveId" clId="{4AA87C77-09E6-4F29-8EC5-2AAD672A624C}" dt="2019-10-19T00:20:43.479" v="0" actId="26606"/>
          <ac:spMkLst>
            <pc:docMk/>
            <pc:sldMk cId="929849759" sldId="256"/>
            <ac:spMk id="13" creationId="{CB44330D-EA18-4254-AA95-EB49948539B8}"/>
          </ac:spMkLst>
        </pc:spChg>
        <pc:picChg chg="mod">
          <ac:chgData name="Sarah Gothard" userId="0e53f415fda5f162" providerId="LiveId" clId="{4AA87C77-09E6-4F29-8EC5-2AAD672A624C}" dt="2019-10-19T00:20:43.479" v="0" actId="26606"/>
          <ac:picMkLst>
            <pc:docMk/>
            <pc:sldMk cId="929849759" sldId="256"/>
            <ac:picMk id="6" creationId="{93C91E37-0FE5-427D-9A34-A77170D7BB3A}"/>
          </ac:picMkLst>
        </pc:picChg>
      </pc:sldChg>
      <pc:sldChg chg="addSp modSp mod setBg">
        <pc:chgData name="Sarah Gothard" userId="0e53f415fda5f162" providerId="LiveId" clId="{4AA87C77-09E6-4F29-8EC5-2AAD672A624C}" dt="2019-10-19T00:20:46.024" v="1" actId="26606"/>
        <pc:sldMkLst>
          <pc:docMk/>
          <pc:sldMk cId="1484998677" sldId="265"/>
        </pc:sldMkLst>
        <pc:spChg chg="mod ord">
          <ac:chgData name="Sarah Gothard" userId="0e53f415fda5f162" providerId="LiveId" clId="{4AA87C77-09E6-4F29-8EC5-2AAD672A624C}" dt="2019-10-19T00:20:46.024" v="1" actId="26606"/>
          <ac:spMkLst>
            <pc:docMk/>
            <pc:sldMk cId="1484998677" sldId="265"/>
            <ac:spMk id="4" creationId="{FC4C520B-9410-402C-9212-B60A78E160D0}"/>
          </ac:spMkLst>
        </pc:spChg>
        <pc:spChg chg="add">
          <ac:chgData name="Sarah Gothard" userId="0e53f415fda5f162" providerId="LiveId" clId="{4AA87C77-09E6-4F29-8EC5-2AAD672A624C}" dt="2019-10-19T00:20:46.024" v="1" actId="26606"/>
          <ac:spMkLst>
            <pc:docMk/>
            <pc:sldMk cId="1484998677" sldId="265"/>
            <ac:spMk id="9" creationId="{32BC26D8-82FB-445E-AA49-62A77D7C1EE0}"/>
          </ac:spMkLst>
        </pc:spChg>
        <pc:spChg chg="add">
          <ac:chgData name="Sarah Gothard" userId="0e53f415fda5f162" providerId="LiveId" clId="{4AA87C77-09E6-4F29-8EC5-2AAD672A624C}" dt="2019-10-19T00:20:46.024" v="1" actId="26606"/>
          <ac:spMkLst>
            <pc:docMk/>
            <pc:sldMk cId="1484998677" sldId="265"/>
            <ac:spMk id="11" creationId="{CB44330D-EA18-4254-AA95-EB49948539B8}"/>
          </ac:spMkLst>
        </pc:spChg>
        <pc:picChg chg="mod">
          <ac:chgData name="Sarah Gothard" userId="0e53f415fda5f162" providerId="LiveId" clId="{4AA87C77-09E6-4F29-8EC5-2AAD672A624C}" dt="2019-10-19T00:20:46.024" v="1" actId="26606"/>
          <ac:picMkLst>
            <pc:docMk/>
            <pc:sldMk cId="1484998677" sldId="265"/>
            <ac:picMk id="2" creationId="{431D9C4D-A539-4ADB-8774-232CFDC44914}"/>
          </ac:picMkLst>
        </pc:picChg>
      </pc:sldChg>
      <pc:sldChg chg="addSp modSp mod setBg">
        <pc:chgData name="Sarah Gothard" userId="0e53f415fda5f162" providerId="LiveId" clId="{4AA87C77-09E6-4F29-8EC5-2AAD672A624C}" dt="2019-10-19T00:20:48.141" v="2" actId="26606"/>
        <pc:sldMkLst>
          <pc:docMk/>
          <pc:sldMk cId="3983028028" sldId="266"/>
        </pc:sldMkLst>
        <pc:spChg chg="mod ord">
          <ac:chgData name="Sarah Gothard" userId="0e53f415fda5f162" providerId="LiveId" clId="{4AA87C77-09E6-4F29-8EC5-2AAD672A624C}" dt="2019-10-19T00:20:48.141" v="2" actId="26606"/>
          <ac:spMkLst>
            <pc:docMk/>
            <pc:sldMk cId="3983028028" sldId="266"/>
            <ac:spMk id="4" creationId="{FC4C520B-9410-402C-9212-B60A78E160D0}"/>
          </ac:spMkLst>
        </pc:spChg>
        <pc:spChg chg="add">
          <ac:chgData name="Sarah Gothard" userId="0e53f415fda5f162" providerId="LiveId" clId="{4AA87C77-09E6-4F29-8EC5-2AAD672A624C}" dt="2019-10-19T00:20:48.141" v="2" actId="26606"/>
          <ac:spMkLst>
            <pc:docMk/>
            <pc:sldMk cId="3983028028" sldId="266"/>
            <ac:spMk id="9" creationId="{32BC26D8-82FB-445E-AA49-62A77D7C1EE0}"/>
          </ac:spMkLst>
        </pc:spChg>
        <pc:spChg chg="add">
          <ac:chgData name="Sarah Gothard" userId="0e53f415fda5f162" providerId="LiveId" clId="{4AA87C77-09E6-4F29-8EC5-2AAD672A624C}" dt="2019-10-19T00:20:48.141" v="2" actId="26606"/>
          <ac:spMkLst>
            <pc:docMk/>
            <pc:sldMk cId="3983028028" sldId="266"/>
            <ac:spMk id="11" creationId="{CB44330D-EA18-4254-AA95-EB49948539B8}"/>
          </ac:spMkLst>
        </pc:spChg>
        <pc:picChg chg="mod">
          <ac:chgData name="Sarah Gothard" userId="0e53f415fda5f162" providerId="LiveId" clId="{4AA87C77-09E6-4F29-8EC5-2AAD672A624C}" dt="2019-10-19T00:20:48.141" v="2" actId="26606"/>
          <ac:picMkLst>
            <pc:docMk/>
            <pc:sldMk cId="3983028028" sldId="266"/>
            <ac:picMk id="2" creationId="{AE3EDF6B-18BF-4E22-A7C8-768C4F15F1CE}"/>
          </ac:picMkLst>
        </pc:picChg>
      </pc:sldChg>
      <pc:sldChg chg="addSp delSp modSp mod setBg">
        <pc:chgData name="Sarah Gothard" userId="0e53f415fda5f162" providerId="LiveId" clId="{4AA87C77-09E6-4F29-8EC5-2AAD672A624C}" dt="2019-10-19T00:22:10.091" v="10" actId="26606"/>
        <pc:sldMkLst>
          <pc:docMk/>
          <pc:sldMk cId="2326906098" sldId="267"/>
        </pc:sldMkLst>
        <pc:spChg chg="mod ord">
          <ac:chgData name="Sarah Gothard" userId="0e53f415fda5f162" providerId="LiveId" clId="{4AA87C77-09E6-4F29-8EC5-2AAD672A624C}" dt="2019-10-19T00:22:01.436" v="9" actId="26606"/>
          <ac:spMkLst>
            <pc:docMk/>
            <pc:sldMk cId="2326906098" sldId="267"/>
            <ac:spMk id="4" creationId="{FC4C520B-9410-402C-9212-B60A78E160D0}"/>
          </ac:spMkLst>
        </pc:spChg>
        <pc:spChg chg="add del">
          <ac:chgData name="Sarah Gothard" userId="0e53f415fda5f162" providerId="LiveId" clId="{4AA87C77-09E6-4F29-8EC5-2AAD672A624C}" dt="2019-10-19T00:22:10.091" v="10" actId="26606"/>
          <ac:spMkLst>
            <pc:docMk/>
            <pc:sldMk cId="2326906098" sldId="267"/>
            <ac:spMk id="9" creationId="{32BC26D8-82FB-445E-AA49-62A77D7C1EE0}"/>
          </ac:spMkLst>
        </pc:spChg>
        <pc:spChg chg="add del">
          <ac:chgData name="Sarah Gothard" userId="0e53f415fda5f162" providerId="LiveId" clId="{4AA87C77-09E6-4F29-8EC5-2AAD672A624C}" dt="2019-10-19T00:22:10.091" v="10" actId="26606"/>
          <ac:spMkLst>
            <pc:docMk/>
            <pc:sldMk cId="2326906098" sldId="267"/>
            <ac:spMk id="11" creationId="{CB44330D-EA18-4254-AA95-EB49948539B8}"/>
          </ac:spMkLst>
        </pc:spChg>
        <pc:spChg chg="add">
          <ac:chgData name="Sarah Gothard" userId="0e53f415fda5f162" providerId="LiveId" clId="{4AA87C77-09E6-4F29-8EC5-2AAD672A624C}" dt="2019-10-19T00:22:10.091" v="10" actId="26606"/>
          <ac:spMkLst>
            <pc:docMk/>
            <pc:sldMk cId="2326906098" sldId="267"/>
            <ac:spMk id="16" creationId="{32BC26D8-82FB-445E-AA49-62A77D7C1EE0}"/>
          </ac:spMkLst>
        </pc:spChg>
        <pc:spChg chg="add">
          <ac:chgData name="Sarah Gothard" userId="0e53f415fda5f162" providerId="LiveId" clId="{4AA87C77-09E6-4F29-8EC5-2AAD672A624C}" dt="2019-10-19T00:22:10.091" v="10" actId="26606"/>
          <ac:spMkLst>
            <pc:docMk/>
            <pc:sldMk cId="2326906098" sldId="267"/>
            <ac:spMk id="18" creationId="{CB44330D-EA18-4254-AA95-EB49948539B8}"/>
          </ac:spMkLst>
        </pc:spChg>
        <pc:picChg chg="mod">
          <ac:chgData name="Sarah Gothard" userId="0e53f415fda5f162" providerId="LiveId" clId="{4AA87C77-09E6-4F29-8EC5-2AAD672A624C}" dt="2019-10-19T00:22:01.436" v="9" actId="26606"/>
          <ac:picMkLst>
            <pc:docMk/>
            <pc:sldMk cId="2326906098" sldId="267"/>
            <ac:picMk id="2" creationId="{DD3A7B7D-67CE-4FBD-848F-592D05C5D8C5}"/>
          </ac:picMkLst>
        </pc:picChg>
      </pc:sldChg>
      <pc:sldChg chg="addSp delSp modSp mod setBg">
        <pc:chgData name="Sarah Gothard" userId="0e53f415fda5f162" providerId="LiveId" clId="{4AA87C77-09E6-4F29-8EC5-2AAD672A624C}" dt="2019-10-19T00:21:55.217" v="7" actId="26606"/>
        <pc:sldMkLst>
          <pc:docMk/>
          <pc:sldMk cId="571480149" sldId="269"/>
        </pc:sldMkLst>
        <pc:spChg chg="mod ord">
          <ac:chgData name="Sarah Gothard" userId="0e53f415fda5f162" providerId="LiveId" clId="{4AA87C77-09E6-4F29-8EC5-2AAD672A624C}" dt="2019-10-19T00:21:55.217" v="7" actId="26606"/>
          <ac:spMkLst>
            <pc:docMk/>
            <pc:sldMk cId="571480149" sldId="269"/>
            <ac:spMk id="4" creationId="{FC4C520B-9410-402C-9212-B60A78E160D0}"/>
          </ac:spMkLst>
        </pc:spChg>
        <pc:spChg chg="add">
          <ac:chgData name="Sarah Gothard" userId="0e53f415fda5f162" providerId="LiveId" clId="{4AA87C77-09E6-4F29-8EC5-2AAD672A624C}" dt="2019-10-19T00:21:55.217" v="7" actId="26606"/>
          <ac:spMkLst>
            <pc:docMk/>
            <pc:sldMk cId="571480149" sldId="269"/>
            <ac:spMk id="6" creationId="{32BC26D8-82FB-445E-AA49-62A77D7C1EE0}"/>
          </ac:spMkLst>
        </pc:spChg>
        <pc:spChg chg="add">
          <ac:chgData name="Sarah Gothard" userId="0e53f415fda5f162" providerId="LiveId" clId="{4AA87C77-09E6-4F29-8EC5-2AAD672A624C}" dt="2019-10-19T00:21:55.217" v="7" actId="26606"/>
          <ac:spMkLst>
            <pc:docMk/>
            <pc:sldMk cId="571480149" sldId="269"/>
            <ac:spMk id="7" creationId="{CB44330D-EA18-4254-AA95-EB49948539B8}"/>
          </ac:spMkLst>
        </pc:spChg>
        <pc:spChg chg="add del">
          <ac:chgData name="Sarah Gothard" userId="0e53f415fda5f162" providerId="LiveId" clId="{4AA87C77-09E6-4F29-8EC5-2AAD672A624C}" dt="2019-10-19T00:20:55.912" v="4" actId="26606"/>
          <ac:spMkLst>
            <pc:docMk/>
            <pc:sldMk cId="571480149" sldId="269"/>
            <ac:spMk id="9" creationId="{32BC26D8-82FB-445E-AA49-62A77D7C1EE0}"/>
          </ac:spMkLst>
        </pc:spChg>
        <pc:spChg chg="add del">
          <ac:chgData name="Sarah Gothard" userId="0e53f415fda5f162" providerId="LiveId" clId="{4AA87C77-09E6-4F29-8EC5-2AAD672A624C}" dt="2019-10-19T00:20:55.912" v="4" actId="26606"/>
          <ac:spMkLst>
            <pc:docMk/>
            <pc:sldMk cId="571480149" sldId="269"/>
            <ac:spMk id="11" creationId="{CB44330D-EA18-4254-AA95-EB49948539B8}"/>
          </ac:spMkLst>
        </pc:spChg>
        <pc:picChg chg="del mod">
          <ac:chgData name="Sarah Gothard" userId="0e53f415fda5f162" providerId="LiveId" clId="{4AA87C77-09E6-4F29-8EC5-2AAD672A624C}" dt="2019-10-19T00:20:57.908" v="5"/>
          <ac:picMkLst>
            <pc:docMk/>
            <pc:sldMk cId="571480149" sldId="269"/>
            <ac:picMk id="2" creationId="{486E11F3-619B-45EE-9872-7F4ECB80008A}"/>
          </ac:picMkLst>
        </pc:picChg>
        <pc:picChg chg="add mod">
          <ac:chgData name="Sarah Gothard" userId="0e53f415fda5f162" providerId="LiveId" clId="{4AA87C77-09E6-4F29-8EC5-2AAD672A624C}" dt="2019-10-19T00:21:55.217" v="7" actId="26606"/>
          <ac:picMkLst>
            <pc:docMk/>
            <pc:sldMk cId="571480149" sldId="269"/>
            <ac:picMk id="3" creationId="{48FBA209-F119-47A2-8691-5FC8436E8781}"/>
          </ac:picMkLst>
        </pc:picChg>
      </pc:sldChg>
      <pc:sldChg chg="addSp modSp mod setBg">
        <pc:chgData name="Sarah Gothard" userId="0e53f415fda5f162" providerId="LiveId" clId="{4AA87C77-09E6-4F29-8EC5-2AAD672A624C}" dt="2019-10-19T00:22:17.912" v="11" actId="26606"/>
        <pc:sldMkLst>
          <pc:docMk/>
          <pc:sldMk cId="3200840950" sldId="270"/>
        </pc:sldMkLst>
        <pc:spChg chg="mod ord">
          <ac:chgData name="Sarah Gothard" userId="0e53f415fda5f162" providerId="LiveId" clId="{4AA87C77-09E6-4F29-8EC5-2AAD672A624C}" dt="2019-10-19T00:22:17.912" v="11" actId="26606"/>
          <ac:spMkLst>
            <pc:docMk/>
            <pc:sldMk cId="3200840950" sldId="270"/>
            <ac:spMk id="4" creationId="{FC4C520B-9410-402C-9212-B60A78E160D0}"/>
          </ac:spMkLst>
        </pc:spChg>
        <pc:spChg chg="add">
          <ac:chgData name="Sarah Gothard" userId="0e53f415fda5f162" providerId="LiveId" clId="{4AA87C77-09E6-4F29-8EC5-2AAD672A624C}" dt="2019-10-19T00:22:17.912" v="11" actId="26606"/>
          <ac:spMkLst>
            <pc:docMk/>
            <pc:sldMk cId="3200840950" sldId="270"/>
            <ac:spMk id="9" creationId="{32BC26D8-82FB-445E-AA49-62A77D7C1EE0}"/>
          </ac:spMkLst>
        </pc:spChg>
        <pc:spChg chg="add">
          <ac:chgData name="Sarah Gothard" userId="0e53f415fda5f162" providerId="LiveId" clId="{4AA87C77-09E6-4F29-8EC5-2AAD672A624C}" dt="2019-10-19T00:22:17.912" v="11" actId="26606"/>
          <ac:spMkLst>
            <pc:docMk/>
            <pc:sldMk cId="3200840950" sldId="270"/>
            <ac:spMk id="11" creationId="{CB44330D-EA18-4254-AA95-EB49948539B8}"/>
          </ac:spMkLst>
        </pc:spChg>
        <pc:picChg chg="mod">
          <ac:chgData name="Sarah Gothard" userId="0e53f415fda5f162" providerId="LiveId" clId="{4AA87C77-09E6-4F29-8EC5-2AAD672A624C}" dt="2019-10-19T00:22:17.912" v="11" actId="26606"/>
          <ac:picMkLst>
            <pc:docMk/>
            <pc:sldMk cId="3200840950" sldId="270"/>
            <ac:picMk id="2" creationId="{C6BBCA11-18AC-492E-B531-1AA342F45D34}"/>
          </ac:picMkLst>
        </pc:picChg>
      </pc:sldChg>
      <pc:sldChg chg="addSp modSp mod setBg">
        <pc:chgData name="Sarah Gothard" userId="0e53f415fda5f162" providerId="LiveId" clId="{4AA87C77-09E6-4F29-8EC5-2AAD672A624C}" dt="2019-10-19T00:22:24.240" v="13" actId="26606"/>
        <pc:sldMkLst>
          <pc:docMk/>
          <pc:sldMk cId="41037502" sldId="271"/>
        </pc:sldMkLst>
        <pc:spChg chg="mod ord">
          <ac:chgData name="Sarah Gothard" userId="0e53f415fda5f162" providerId="LiveId" clId="{4AA87C77-09E6-4F29-8EC5-2AAD672A624C}" dt="2019-10-19T00:22:24.240" v="13" actId="26606"/>
          <ac:spMkLst>
            <pc:docMk/>
            <pc:sldMk cId="41037502" sldId="271"/>
            <ac:spMk id="4" creationId="{FC4C520B-9410-402C-9212-B60A78E160D0}"/>
          </ac:spMkLst>
        </pc:spChg>
        <pc:spChg chg="add">
          <ac:chgData name="Sarah Gothard" userId="0e53f415fda5f162" providerId="LiveId" clId="{4AA87C77-09E6-4F29-8EC5-2AAD672A624C}" dt="2019-10-19T00:22:24.240" v="13" actId="26606"/>
          <ac:spMkLst>
            <pc:docMk/>
            <pc:sldMk cId="41037502" sldId="271"/>
            <ac:spMk id="9" creationId="{32BC26D8-82FB-445E-AA49-62A77D7C1EE0}"/>
          </ac:spMkLst>
        </pc:spChg>
        <pc:spChg chg="add">
          <ac:chgData name="Sarah Gothard" userId="0e53f415fda5f162" providerId="LiveId" clId="{4AA87C77-09E6-4F29-8EC5-2AAD672A624C}" dt="2019-10-19T00:22:24.240" v="13" actId="26606"/>
          <ac:spMkLst>
            <pc:docMk/>
            <pc:sldMk cId="41037502" sldId="271"/>
            <ac:spMk id="11" creationId="{CB44330D-EA18-4254-AA95-EB49948539B8}"/>
          </ac:spMkLst>
        </pc:spChg>
        <pc:picChg chg="mod">
          <ac:chgData name="Sarah Gothard" userId="0e53f415fda5f162" providerId="LiveId" clId="{4AA87C77-09E6-4F29-8EC5-2AAD672A624C}" dt="2019-10-19T00:22:24.240" v="13" actId="26606"/>
          <ac:picMkLst>
            <pc:docMk/>
            <pc:sldMk cId="41037502" sldId="271"/>
            <ac:picMk id="2" creationId="{8B1BF3FB-E83A-4CE6-8119-BFD09666D439}"/>
          </ac:picMkLst>
        </pc:picChg>
      </pc:sldChg>
      <pc:sldChg chg="addSp modSp mod setBg">
        <pc:chgData name="Sarah Gothard" userId="0e53f415fda5f162" providerId="LiveId" clId="{4AA87C77-09E6-4F29-8EC5-2AAD672A624C}" dt="2019-10-19T00:22:21.179" v="12" actId="26606"/>
        <pc:sldMkLst>
          <pc:docMk/>
          <pc:sldMk cId="3900562051" sldId="273"/>
        </pc:sldMkLst>
        <pc:spChg chg="mod ord">
          <ac:chgData name="Sarah Gothard" userId="0e53f415fda5f162" providerId="LiveId" clId="{4AA87C77-09E6-4F29-8EC5-2AAD672A624C}" dt="2019-10-19T00:22:21.179" v="12" actId="26606"/>
          <ac:spMkLst>
            <pc:docMk/>
            <pc:sldMk cId="3900562051" sldId="273"/>
            <ac:spMk id="4" creationId="{FC4C520B-9410-402C-9212-B60A78E160D0}"/>
          </ac:spMkLst>
        </pc:spChg>
        <pc:spChg chg="add">
          <ac:chgData name="Sarah Gothard" userId="0e53f415fda5f162" providerId="LiveId" clId="{4AA87C77-09E6-4F29-8EC5-2AAD672A624C}" dt="2019-10-19T00:22:21.179" v="12" actId="26606"/>
          <ac:spMkLst>
            <pc:docMk/>
            <pc:sldMk cId="3900562051" sldId="273"/>
            <ac:spMk id="9" creationId="{32BC26D8-82FB-445E-AA49-62A77D7C1EE0}"/>
          </ac:spMkLst>
        </pc:spChg>
        <pc:spChg chg="add">
          <ac:chgData name="Sarah Gothard" userId="0e53f415fda5f162" providerId="LiveId" clId="{4AA87C77-09E6-4F29-8EC5-2AAD672A624C}" dt="2019-10-19T00:22:21.179" v="12" actId="26606"/>
          <ac:spMkLst>
            <pc:docMk/>
            <pc:sldMk cId="3900562051" sldId="273"/>
            <ac:spMk id="11" creationId="{CB44330D-EA18-4254-AA95-EB49948539B8}"/>
          </ac:spMkLst>
        </pc:spChg>
        <pc:picChg chg="mod">
          <ac:chgData name="Sarah Gothard" userId="0e53f415fda5f162" providerId="LiveId" clId="{4AA87C77-09E6-4F29-8EC5-2AAD672A624C}" dt="2019-10-19T00:22:21.179" v="12" actId="26606"/>
          <ac:picMkLst>
            <pc:docMk/>
            <pc:sldMk cId="3900562051" sldId="273"/>
            <ac:picMk id="2" creationId="{94030F18-4210-430E-B165-9FC64515511A}"/>
          </ac:picMkLst>
        </pc:picChg>
      </pc:sldChg>
      <pc:sldChg chg="addSp modSp mod setBg">
        <pc:chgData name="Sarah Gothard" userId="0e53f415fda5f162" providerId="LiveId" clId="{4AA87C77-09E6-4F29-8EC5-2AAD672A624C}" dt="2019-10-19T00:22:32.670" v="14" actId="26606"/>
        <pc:sldMkLst>
          <pc:docMk/>
          <pc:sldMk cId="2308117926" sldId="274"/>
        </pc:sldMkLst>
        <pc:spChg chg="mod ord">
          <ac:chgData name="Sarah Gothard" userId="0e53f415fda5f162" providerId="LiveId" clId="{4AA87C77-09E6-4F29-8EC5-2AAD672A624C}" dt="2019-10-19T00:22:32.670" v="14" actId="26606"/>
          <ac:spMkLst>
            <pc:docMk/>
            <pc:sldMk cId="2308117926" sldId="274"/>
            <ac:spMk id="4" creationId="{FC4C520B-9410-402C-9212-B60A78E160D0}"/>
          </ac:spMkLst>
        </pc:spChg>
        <pc:spChg chg="add">
          <ac:chgData name="Sarah Gothard" userId="0e53f415fda5f162" providerId="LiveId" clId="{4AA87C77-09E6-4F29-8EC5-2AAD672A624C}" dt="2019-10-19T00:22:32.670" v="14" actId="26606"/>
          <ac:spMkLst>
            <pc:docMk/>
            <pc:sldMk cId="2308117926" sldId="274"/>
            <ac:spMk id="9" creationId="{32BC26D8-82FB-445E-AA49-62A77D7C1EE0}"/>
          </ac:spMkLst>
        </pc:spChg>
        <pc:spChg chg="add">
          <ac:chgData name="Sarah Gothard" userId="0e53f415fda5f162" providerId="LiveId" clId="{4AA87C77-09E6-4F29-8EC5-2AAD672A624C}" dt="2019-10-19T00:22:32.670" v="14" actId="26606"/>
          <ac:spMkLst>
            <pc:docMk/>
            <pc:sldMk cId="2308117926" sldId="274"/>
            <ac:spMk id="11" creationId="{CB44330D-EA18-4254-AA95-EB49948539B8}"/>
          </ac:spMkLst>
        </pc:spChg>
        <pc:picChg chg="mod">
          <ac:chgData name="Sarah Gothard" userId="0e53f415fda5f162" providerId="LiveId" clId="{4AA87C77-09E6-4F29-8EC5-2AAD672A624C}" dt="2019-10-19T00:22:32.670" v="14" actId="26606"/>
          <ac:picMkLst>
            <pc:docMk/>
            <pc:sldMk cId="2308117926" sldId="274"/>
            <ac:picMk id="2" creationId="{41B55561-0A00-4CB2-BAAB-4F2DFD82D256}"/>
          </ac:picMkLst>
        </pc:picChg>
      </pc:sldChg>
      <pc:sldChg chg="addSp modSp mod setBg">
        <pc:chgData name="Sarah Gothard" userId="0e53f415fda5f162" providerId="LiveId" clId="{4AA87C77-09E6-4F29-8EC5-2AAD672A624C}" dt="2019-10-19T00:21:58.438" v="8" actId="26606"/>
        <pc:sldMkLst>
          <pc:docMk/>
          <pc:sldMk cId="1566581965" sldId="275"/>
        </pc:sldMkLst>
        <pc:spChg chg="mod ord">
          <ac:chgData name="Sarah Gothard" userId="0e53f415fda5f162" providerId="LiveId" clId="{4AA87C77-09E6-4F29-8EC5-2AAD672A624C}" dt="2019-10-19T00:21:58.438" v="8" actId="26606"/>
          <ac:spMkLst>
            <pc:docMk/>
            <pc:sldMk cId="1566581965" sldId="275"/>
            <ac:spMk id="4" creationId="{FC4C520B-9410-402C-9212-B60A78E160D0}"/>
          </ac:spMkLst>
        </pc:spChg>
        <pc:spChg chg="add">
          <ac:chgData name="Sarah Gothard" userId="0e53f415fda5f162" providerId="LiveId" clId="{4AA87C77-09E6-4F29-8EC5-2AAD672A624C}" dt="2019-10-19T00:21:58.438" v="8" actId="26606"/>
          <ac:spMkLst>
            <pc:docMk/>
            <pc:sldMk cId="1566581965" sldId="275"/>
            <ac:spMk id="9" creationId="{32BC26D8-82FB-445E-AA49-62A77D7C1EE0}"/>
          </ac:spMkLst>
        </pc:spChg>
        <pc:spChg chg="add">
          <ac:chgData name="Sarah Gothard" userId="0e53f415fda5f162" providerId="LiveId" clId="{4AA87C77-09E6-4F29-8EC5-2AAD672A624C}" dt="2019-10-19T00:21:58.438" v="8" actId="26606"/>
          <ac:spMkLst>
            <pc:docMk/>
            <pc:sldMk cId="1566581965" sldId="275"/>
            <ac:spMk id="11" creationId="{CB44330D-EA18-4254-AA95-EB49948539B8}"/>
          </ac:spMkLst>
        </pc:spChg>
        <pc:picChg chg="mod">
          <ac:chgData name="Sarah Gothard" userId="0e53f415fda5f162" providerId="LiveId" clId="{4AA87C77-09E6-4F29-8EC5-2AAD672A624C}" dt="2019-10-19T00:21:58.438" v="8" actId="26606"/>
          <ac:picMkLst>
            <pc:docMk/>
            <pc:sldMk cId="1566581965" sldId="275"/>
            <ac:picMk id="2" creationId="{59518B92-F938-4F3E-92DA-9461E7877630}"/>
          </ac:picMkLst>
        </pc:picChg>
      </pc:sldChg>
    </pc:docChg>
  </pc:docChgLst>
  <pc:docChgLst>
    <pc:chgData name="Sarah Gothard" userId="0e53f415fda5f162" providerId="LiveId" clId="{B50D8425-6745-4048-ADBA-174E76A0DB3C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5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0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0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0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1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4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2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8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3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5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C91E37-0FE5-427D-9A34-A77170D7BB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42964"/>
            <a:ext cx="10905066" cy="177207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D1CDD-1E40-4799-B157-A920E23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984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B55561-0A00-4CB2-BAAB-4F2DFD82D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0811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1D9C4D-A539-4ADB-8774-232CFDC449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8499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E3EDF6B-18BF-4E22-A7C8-768C4F15F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8302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FBA209-F119-47A2-8691-5FC8436E87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7148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9518B92-F938-4F3E-92DA-9461E7877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38604"/>
            <a:ext cx="10905066" cy="27807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6658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3A7B7D-67CE-4FBD-848F-592D05C5D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2690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BBCA11-18AC-492E-B531-1AA342F45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00840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030F18-4210-430E-B165-9FC645155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0056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1BF3FB-E83A-4CE6-8119-BFD09666D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03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2019-10-19T00:22:32Z</dcterms:created>
  <dcterms:modified xsi:type="dcterms:W3CDTF">2019-10-19T00:22:41Z</dcterms:modified>
</cp:coreProperties>
</file>