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5" r:id="rId3"/>
    <p:sldId id="266" r:id="rId4"/>
    <p:sldId id="269" r:id="rId5"/>
    <p:sldId id="275" r:id="rId6"/>
    <p:sldId id="267" r:id="rId7"/>
    <p:sldId id="270" r:id="rId8"/>
    <p:sldId id="27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2081" autoAdjust="0"/>
  </p:normalViewPr>
  <p:slideViewPr>
    <p:cSldViewPr snapToGrid="0" showGuides="1">
      <p:cViewPr varScale="1">
        <p:scale>
          <a:sx n="60" d="100"/>
          <a:sy n="60" d="100"/>
        </p:scale>
        <p:origin x="52" y="2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8514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1/30/2026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274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900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205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202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024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1/30/2026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710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1/30/2026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847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1/30/2026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420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1/30/2026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282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1/30/2026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037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1/30/2026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44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1/30/2026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157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3D1CDD-1E40-4799-B157-A920E231D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0D816A9-0E61-1A1B-D500-7C8F01EC849E}"/>
              </a:ext>
            </a:extLst>
          </p:cNvPr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952500" y="2593182"/>
            <a:ext cx="10287000" cy="1671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9849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D0A5A2F6-8055-20DD-C0B9-0DE6771D3EBA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7" name="Footer Placeholder 16">
            <a:extLst>
              <a:ext uri="{FF2B5EF4-FFF2-40B4-BE49-F238E27FC236}">
                <a16:creationId xmlns:a16="http://schemas.microsoft.com/office/drawing/2014/main" id="{30735411-C556-E788-8AB8-C1A5F6066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4998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ooter Placeholder 16">
            <a:extLst>
              <a:ext uri="{FF2B5EF4-FFF2-40B4-BE49-F238E27FC236}">
                <a16:creationId xmlns:a16="http://schemas.microsoft.com/office/drawing/2014/main" id="{0DF6D8AB-8ED0-BCFC-3AF5-6AAF98727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8BD48D17-E441-AAE1-B6B8-49EB55BAEB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2" y="0"/>
            <a:ext cx="1212917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3028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797EFFED-7BE8-7727-A58A-6B9D1CF22A01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7" name="Footer Placeholder 16">
            <a:extLst>
              <a:ext uri="{FF2B5EF4-FFF2-40B4-BE49-F238E27FC236}">
                <a16:creationId xmlns:a16="http://schemas.microsoft.com/office/drawing/2014/main" id="{A0AA88F3-335D-FC88-70D3-0C1F8518EB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1480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63C756D1-C22D-63A2-892D-B1108CCB471B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23651"/>
            <a:ext cx="12192000" cy="4010697"/>
          </a:xfrm>
          <a:prstGeom prst="rect">
            <a:avLst/>
          </a:prstGeom>
        </p:spPr>
      </p:pic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1D2EF54A-2C75-9CF1-A824-CE21162B3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581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ooter Placeholder 16">
            <a:extLst>
              <a:ext uri="{FF2B5EF4-FFF2-40B4-BE49-F238E27FC236}">
                <a16:creationId xmlns:a16="http://schemas.microsoft.com/office/drawing/2014/main" id="{32AC0A44-44B9-9DCB-7F16-E1D2076A9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3C342E1A-8EE0-7B89-0FC7-4628D01CC7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2" y="0"/>
            <a:ext cx="1212917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6906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9D760971-3E92-5B85-841F-5B9A6527A3CB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9CC6BE24-CD73-F788-D596-D0BA2560B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840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22F6F060-E8C0-4031-03F5-4F6B73848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55BED5A6-B478-49E1-57EB-584428A87E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2" y="0"/>
            <a:ext cx="1212917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0562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59</Words>
  <Application>Microsoft Office PowerPoint</Application>
  <PresentationFormat>Widescreen</PresentationFormat>
  <Paragraphs>10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4</cp:revision>
  <dcterms:created xsi:type="dcterms:W3CDTF">2019-10-19T00:22:32Z</dcterms:created>
  <dcterms:modified xsi:type="dcterms:W3CDTF">2026-01-31T00:10:28Z</dcterms:modified>
</cp:coreProperties>
</file>