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2364AB3-C399-47C7-83C3-063E868FD4B8}"/>
    <pc:docChg chg="custSel mod modSld">
      <pc:chgData name="Sarah Gothard" userId="0e53f415fda5f162" providerId="LiveId" clId="{C2364AB3-C399-47C7-83C3-063E868FD4B8}" dt="2019-09-28T19:52:41.795" v="20" actId="26606"/>
      <pc:docMkLst>
        <pc:docMk/>
      </pc:docMkLst>
      <pc:sldChg chg="addSp modSp mod setBg">
        <pc:chgData name="Sarah Gothard" userId="0e53f415fda5f162" providerId="LiveId" clId="{C2364AB3-C399-47C7-83C3-063E868FD4B8}" dt="2019-09-28T19:51:14.801" v="0" actId="26606"/>
        <pc:sldMkLst>
          <pc:docMk/>
          <pc:sldMk cId="617972892" sldId="256"/>
        </pc:sldMkLst>
        <pc:spChg chg="mod ord">
          <ac:chgData name="Sarah Gothard" userId="0e53f415fda5f162" providerId="LiveId" clId="{C2364AB3-C399-47C7-83C3-063E868FD4B8}" dt="2019-09-28T19:51:14.801" v="0" actId="26606"/>
          <ac:spMkLst>
            <pc:docMk/>
            <pc:sldMk cId="617972892" sldId="256"/>
            <ac:spMk id="4" creationId="{CBAC5164-CB9D-4B8D-A339-71620BE297C0}"/>
          </ac:spMkLst>
        </pc:spChg>
        <pc:spChg chg="add">
          <ac:chgData name="Sarah Gothard" userId="0e53f415fda5f162" providerId="LiveId" clId="{C2364AB3-C399-47C7-83C3-063E868FD4B8}" dt="2019-09-28T19:51:14.801" v="0" actId="26606"/>
          <ac:spMkLst>
            <pc:docMk/>
            <pc:sldMk cId="617972892" sldId="256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14.801" v="0" actId="26606"/>
          <ac:spMkLst>
            <pc:docMk/>
            <pc:sldMk cId="617972892" sldId="256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14.801" v="0" actId="26606"/>
          <ac:picMkLst>
            <pc:docMk/>
            <pc:sldMk cId="617972892" sldId="256"/>
            <ac:picMk id="3" creationId="{1B8A64D1-C6BC-44AB-BBAE-AD39DC0F303C}"/>
          </ac:picMkLst>
        </pc:picChg>
      </pc:sldChg>
      <pc:sldChg chg="addSp modSp mod setBg">
        <pc:chgData name="Sarah Gothard" userId="0e53f415fda5f162" providerId="LiveId" clId="{C2364AB3-C399-47C7-83C3-063E868FD4B8}" dt="2019-09-28T19:51:17.277" v="1" actId="26606"/>
        <pc:sldMkLst>
          <pc:docMk/>
          <pc:sldMk cId="3105354719" sldId="257"/>
        </pc:sldMkLst>
        <pc:spChg chg="mod ord">
          <ac:chgData name="Sarah Gothard" userId="0e53f415fda5f162" providerId="LiveId" clId="{C2364AB3-C399-47C7-83C3-063E868FD4B8}" dt="2019-09-28T19:51:17.277" v="1" actId="26606"/>
          <ac:spMkLst>
            <pc:docMk/>
            <pc:sldMk cId="3105354719" sldId="257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17.277" v="1" actId="26606"/>
          <ac:spMkLst>
            <pc:docMk/>
            <pc:sldMk cId="3105354719" sldId="257"/>
            <ac:spMk id="11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17.277" v="1" actId="26606"/>
          <ac:spMkLst>
            <pc:docMk/>
            <pc:sldMk cId="3105354719" sldId="257"/>
            <ac:spMk id="13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17.277" v="1" actId="26606"/>
          <ac:picMkLst>
            <pc:docMk/>
            <pc:sldMk cId="3105354719" sldId="257"/>
            <ac:picMk id="6" creationId="{1067B52B-E980-431A-8C00-1E47536B907A}"/>
          </ac:picMkLst>
        </pc:picChg>
      </pc:sldChg>
      <pc:sldChg chg="addSp modSp mod setBg">
        <pc:chgData name="Sarah Gothard" userId="0e53f415fda5f162" providerId="LiveId" clId="{C2364AB3-C399-47C7-83C3-063E868FD4B8}" dt="2019-09-28T19:51:23.736" v="2" actId="26606"/>
        <pc:sldMkLst>
          <pc:docMk/>
          <pc:sldMk cId="2778026731" sldId="258"/>
        </pc:sldMkLst>
        <pc:spChg chg="mod ord">
          <ac:chgData name="Sarah Gothard" userId="0e53f415fda5f162" providerId="LiveId" clId="{C2364AB3-C399-47C7-83C3-063E868FD4B8}" dt="2019-09-28T19:51:23.736" v="2" actId="26606"/>
          <ac:spMkLst>
            <pc:docMk/>
            <pc:sldMk cId="2778026731" sldId="258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23.736" v="2" actId="26606"/>
          <ac:spMkLst>
            <pc:docMk/>
            <pc:sldMk cId="2778026731" sldId="258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23.736" v="2" actId="26606"/>
          <ac:spMkLst>
            <pc:docMk/>
            <pc:sldMk cId="2778026731" sldId="258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23.736" v="2" actId="26606"/>
          <ac:picMkLst>
            <pc:docMk/>
            <pc:sldMk cId="2778026731" sldId="258"/>
            <ac:picMk id="2" creationId="{EBE30467-B0D3-4C7F-B76B-7B2289FE9EB2}"/>
          </ac:picMkLst>
        </pc:picChg>
      </pc:sldChg>
      <pc:sldChg chg="addSp modSp mod setBg">
        <pc:chgData name="Sarah Gothard" userId="0e53f415fda5f162" providerId="LiveId" clId="{C2364AB3-C399-47C7-83C3-063E868FD4B8}" dt="2019-09-28T19:51:26.505" v="3" actId="26606"/>
        <pc:sldMkLst>
          <pc:docMk/>
          <pc:sldMk cId="2399394094" sldId="259"/>
        </pc:sldMkLst>
        <pc:spChg chg="mod ord">
          <ac:chgData name="Sarah Gothard" userId="0e53f415fda5f162" providerId="LiveId" clId="{C2364AB3-C399-47C7-83C3-063E868FD4B8}" dt="2019-09-28T19:51:26.505" v="3" actId="26606"/>
          <ac:spMkLst>
            <pc:docMk/>
            <pc:sldMk cId="2399394094" sldId="259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26.505" v="3" actId="26606"/>
          <ac:spMkLst>
            <pc:docMk/>
            <pc:sldMk cId="2399394094" sldId="259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26.505" v="3" actId="26606"/>
          <ac:spMkLst>
            <pc:docMk/>
            <pc:sldMk cId="2399394094" sldId="259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26.505" v="3" actId="26606"/>
          <ac:picMkLst>
            <pc:docMk/>
            <pc:sldMk cId="2399394094" sldId="259"/>
            <ac:picMk id="3" creationId="{DD386A9E-EC62-48A3-974E-CC626078A658}"/>
          </ac:picMkLst>
        </pc:picChg>
      </pc:sldChg>
      <pc:sldChg chg="addSp modSp mod setBg">
        <pc:chgData name="Sarah Gothard" userId="0e53f415fda5f162" providerId="LiveId" clId="{C2364AB3-C399-47C7-83C3-063E868FD4B8}" dt="2019-09-28T19:51:29.636" v="4" actId="26606"/>
        <pc:sldMkLst>
          <pc:docMk/>
          <pc:sldMk cId="3570167301" sldId="260"/>
        </pc:sldMkLst>
        <pc:spChg chg="mod ord">
          <ac:chgData name="Sarah Gothard" userId="0e53f415fda5f162" providerId="LiveId" clId="{C2364AB3-C399-47C7-83C3-063E868FD4B8}" dt="2019-09-28T19:51:29.636" v="4" actId="26606"/>
          <ac:spMkLst>
            <pc:docMk/>
            <pc:sldMk cId="3570167301" sldId="260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29.636" v="4" actId="26606"/>
          <ac:spMkLst>
            <pc:docMk/>
            <pc:sldMk cId="3570167301" sldId="260"/>
            <ac:spMk id="10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29.636" v="4" actId="26606"/>
          <ac:spMkLst>
            <pc:docMk/>
            <pc:sldMk cId="3570167301" sldId="260"/>
            <ac:spMk id="12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29.636" v="4" actId="26606"/>
          <ac:picMkLst>
            <pc:docMk/>
            <pc:sldMk cId="3570167301" sldId="260"/>
            <ac:picMk id="5" creationId="{E98E0852-D0D3-4A69-B2E0-4136CC6061A8}"/>
          </ac:picMkLst>
        </pc:picChg>
      </pc:sldChg>
      <pc:sldChg chg="addSp modSp mod setBg">
        <pc:chgData name="Sarah Gothard" userId="0e53f415fda5f162" providerId="LiveId" clId="{C2364AB3-C399-47C7-83C3-063E868FD4B8}" dt="2019-09-28T19:51:32.239" v="5" actId="26606"/>
        <pc:sldMkLst>
          <pc:docMk/>
          <pc:sldMk cId="3730296539" sldId="261"/>
        </pc:sldMkLst>
        <pc:spChg chg="mod ord">
          <ac:chgData name="Sarah Gothard" userId="0e53f415fda5f162" providerId="LiveId" clId="{C2364AB3-C399-47C7-83C3-063E868FD4B8}" dt="2019-09-28T19:51:32.239" v="5" actId="26606"/>
          <ac:spMkLst>
            <pc:docMk/>
            <pc:sldMk cId="3730296539" sldId="261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32.239" v="5" actId="26606"/>
          <ac:spMkLst>
            <pc:docMk/>
            <pc:sldMk cId="3730296539" sldId="261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32.239" v="5" actId="26606"/>
          <ac:spMkLst>
            <pc:docMk/>
            <pc:sldMk cId="3730296539" sldId="261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32.239" v="5" actId="26606"/>
          <ac:picMkLst>
            <pc:docMk/>
            <pc:sldMk cId="3730296539" sldId="261"/>
            <ac:picMk id="3" creationId="{F525DEDF-AAF0-4C7B-9C6A-B83359627652}"/>
          </ac:picMkLst>
        </pc:picChg>
      </pc:sldChg>
      <pc:sldChg chg="addSp modSp mod setBg">
        <pc:chgData name="Sarah Gothard" userId="0e53f415fda5f162" providerId="LiveId" clId="{C2364AB3-C399-47C7-83C3-063E868FD4B8}" dt="2019-09-28T19:51:37.332" v="6" actId="26606"/>
        <pc:sldMkLst>
          <pc:docMk/>
          <pc:sldMk cId="3155905618" sldId="262"/>
        </pc:sldMkLst>
        <pc:spChg chg="mod ord">
          <ac:chgData name="Sarah Gothard" userId="0e53f415fda5f162" providerId="LiveId" clId="{C2364AB3-C399-47C7-83C3-063E868FD4B8}" dt="2019-09-28T19:51:37.332" v="6" actId="26606"/>
          <ac:spMkLst>
            <pc:docMk/>
            <pc:sldMk cId="3155905618" sldId="262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37.332" v="6" actId="26606"/>
          <ac:spMkLst>
            <pc:docMk/>
            <pc:sldMk cId="3155905618" sldId="262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37.332" v="6" actId="26606"/>
          <ac:spMkLst>
            <pc:docMk/>
            <pc:sldMk cId="3155905618" sldId="262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37.332" v="6" actId="26606"/>
          <ac:picMkLst>
            <pc:docMk/>
            <pc:sldMk cId="3155905618" sldId="262"/>
            <ac:picMk id="2" creationId="{57EFE862-1430-4045-B8D5-0D68F09A54C4}"/>
          </ac:picMkLst>
        </pc:picChg>
      </pc:sldChg>
      <pc:sldChg chg="addSp modSp mod setBg">
        <pc:chgData name="Sarah Gothard" userId="0e53f415fda5f162" providerId="LiveId" clId="{C2364AB3-C399-47C7-83C3-063E868FD4B8}" dt="2019-09-28T19:51:40.785" v="7" actId="26606"/>
        <pc:sldMkLst>
          <pc:docMk/>
          <pc:sldMk cId="1726210094" sldId="263"/>
        </pc:sldMkLst>
        <pc:spChg chg="mod ord">
          <ac:chgData name="Sarah Gothard" userId="0e53f415fda5f162" providerId="LiveId" clId="{C2364AB3-C399-47C7-83C3-063E868FD4B8}" dt="2019-09-28T19:51:40.785" v="7" actId="26606"/>
          <ac:spMkLst>
            <pc:docMk/>
            <pc:sldMk cId="1726210094" sldId="263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40.785" v="7" actId="26606"/>
          <ac:spMkLst>
            <pc:docMk/>
            <pc:sldMk cId="1726210094" sldId="263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40.785" v="7" actId="26606"/>
          <ac:spMkLst>
            <pc:docMk/>
            <pc:sldMk cId="1726210094" sldId="263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40.785" v="7" actId="26606"/>
          <ac:picMkLst>
            <pc:docMk/>
            <pc:sldMk cId="1726210094" sldId="263"/>
            <ac:picMk id="2" creationId="{BBC6AA5F-1568-4F27-B4B9-DF856868ABF3}"/>
          </ac:picMkLst>
        </pc:picChg>
      </pc:sldChg>
      <pc:sldChg chg="addSp modSp mod setBg">
        <pc:chgData name="Sarah Gothard" userId="0e53f415fda5f162" providerId="LiveId" clId="{C2364AB3-C399-47C7-83C3-063E868FD4B8}" dt="2019-09-28T19:51:45.426" v="8" actId="26606"/>
        <pc:sldMkLst>
          <pc:docMk/>
          <pc:sldMk cId="3139348431" sldId="264"/>
        </pc:sldMkLst>
        <pc:spChg chg="mod ord">
          <ac:chgData name="Sarah Gothard" userId="0e53f415fda5f162" providerId="LiveId" clId="{C2364AB3-C399-47C7-83C3-063E868FD4B8}" dt="2019-09-28T19:51:45.426" v="8" actId="26606"/>
          <ac:spMkLst>
            <pc:docMk/>
            <pc:sldMk cId="3139348431" sldId="264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45.426" v="8" actId="26606"/>
          <ac:spMkLst>
            <pc:docMk/>
            <pc:sldMk cId="3139348431" sldId="264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45.426" v="8" actId="26606"/>
          <ac:spMkLst>
            <pc:docMk/>
            <pc:sldMk cId="3139348431" sldId="264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45.426" v="8" actId="26606"/>
          <ac:picMkLst>
            <pc:docMk/>
            <pc:sldMk cId="3139348431" sldId="264"/>
            <ac:picMk id="2" creationId="{833FB00F-1E12-4082-A41D-08DAAAD44B05}"/>
          </ac:picMkLst>
        </pc:picChg>
      </pc:sldChg>
      <pc:sldChg chg="addSp modSp mod setBg">
        <pc:chgData name="Sarah Gothard" userId="0e53f415fda5f162" providerId="LiveId" clId="{C2364AB3-C399-47C7-83C3-063E868FD4B8}" dt="2019-09-28T19:51:48.176" v="9" actId="26606"/>
        <pc:sldMkLst>
          <pc:docMk/>
          <pc:sldMk cId="2686407197" sldId="265"/>
        </pc:sldMkLst>
        <pc:spChg chg="mod ord">
          <ac:chgData name="Sarah Gothard" userId="0e53f415fda5f162" providerId="LiveId" clId="{C2364AB3-C399-47C7-83C3-063E868FD4B8}" dt="2019-09-28T19:51:48.176" v="9" actId="26606"/>
          <ac:spMkLst>
            <pc:docMk/>
            <pc:sldMk cId="2686407197" sldId="265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48.176" v="9" actId="26606"/>
          <ac:spMkLst>
            <pc:docMk/>
            <pc:sldMk cId="2686407197" sldId="265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48.176" v="9" actId="26606"/>
          <ac:spMkLst>
            <pc:docMk/>
            <pc:sldMk cId="2686407197" sldId="265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48.176" v="9" actId="26606"/>
          <ac:picMkLst>
            <pc:docMk/>
            <pc:sldMk cId="2686407197" sldId="265"/>
            <ac:picMk id="3" creationId="{EB7A2B5D-0486-4DDE-A7B1-0E96B5DA51B4}"/>
          </ac:picMkLst>
        </pc:picChg>
      </pc:sldChg>
      <pc:sldChg chg="addSp modSp mod setBg">
        <pc:chgData name="Sarah Gothard" userId="0e53f415fda5f162" providerId="LiveId" clId="{C2364AB3-C399-47C7-83C3-063E868FD4B8}" dt="2019-09-28T19:51:50.566" v="10" actId="26606"/>
        <pc:sldMkLst>
          <pc:docMk/>
          <pc:sldMk cId="3939867848" sldId="266"/>
        </pc:sldMkLst>
        <pc:spChg chg="mod ord">
          <ac:chgData name="Sarah Gothard" userId="0e53f415fda5f162" providerId="LiveId" clId="{C2364AB3-C399-47C7-83C3-063E868FD4B8}" dt="2019-09-28T19:51:50.566" v="10" actId="26606"/>
          <ac:spMkLst>
            <pc:docMk/>
            <pc:sldMk cId="3939867848" sldId="266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50.566" v="10" actId="26606"/>
          <ac:spMkLst>
            <pc:docMk/>
            <pc:sldMk cId="3939867848" sldId="266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50.566" v="10" actId="26606"/>
          <ac:spMkLst>
            <pc:docMk/>
            <pc:sldMk cId="3939867848" sldId="266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50.566" v="10" actId="26606"/>
          <ac:picMkLst>
            <pc:docMk/>
            <pc:sldMk cId="3939867848" sldId="266"/>
            <ac:picMk id="2" creationId="{9D0A7C66-EE58-4F3E-99F8-F34CDB56965B}"/>
          </ac:picMkLst>
        </pc:picChg>
      </pc:sldChg>
      <pc:sldChg chg="addSp modSp mod setBg">
        <pc:chgData name="Sarah Gothard" userId="0e53f415fda5f162" providerId="LiveId" clId="{C2364AB3-C399-47C7-83C3-063E868FD4B8}" dt="2019-09-28T19:51:56.693" v="11" actId="26606"/>
        <pc:sldMkLst>
          <pc:docMk/>
          <pc:sldMk cId="704796039" sldId="267"/>
        </pc:sldMkLst>
        <pc:spChg chg="mod ord">
          <ac:chgData name="Sarah Gothard" userId="0e53f415fda5f162" providerId="LiveId" clId="{C2364AB3-C399-47C7-83C3-063E868FD4B8}" dt="2019-09-28T19:51:56.693" v="11" actId="26606"/>
          <ac:spMkLst>
            <pc:docMk/>
            <pc:sldMk cId="704796039" sldId="267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1:56.693" v="11" actId="26606"/>
          <ac:spMkLst>
            <pc:docMk/>
            <pc:sldMk cId="704796039" sldId="267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1:56.693" v="11" actId="26606"/>
          <ac:spMkLst>
            <pc:docMk/>
            <pc:sldMk cId="704796039" sldId="267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1:56.693" v="11" actId="26606"/>
          <ac:picMkLst>
            <pc:docMk/>
            <pc:sldMk cId="704796039" sldId="267"/>
            <ac:picMk id="2" creationId="{FA1EDF9D-8B59-472B-AF07-67ECEA4F41B8}"/>
          </ac:picMkLst>
        </pc:picChg>
      </pc:sldChg>
      <pc:sldChg chg="addSp modSp mod setBg">
        <pc:chgData name="Sarah Gothard" userId="0e53f415fda5f162" providerId="LiveId" clId="{C2364AB3-C399-47C7-83C3-063E868FD4B8}" dt="2019-09-28T19:52:01.191" v="12" actId="26606"/>
        <pc:sldMkLst>
          <pc:docMk/>
          <pc:sldMk cId="1586721602" sldId="268"/>
        </pc:sldMkLst>
        <pc:spChg chg="mod ord">
          <ac:chgData name="Sarah Gothard" userId="0e53f415fda5f162" providerId="LiveId" clId="{C2364AB3-C399-47C7-83C3-063E868FD4B8}" dt="2019-09-28T19:52:01.191" v="12" actId="26606"/>
          <ac:spMkLst>
            <pc:docMk/>
            <pc:sldMk cId="1586721602" sldId="268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01.191" v="12" actId="26606"/>
          <ac:spMkLst>
            <pc:docMk/>
            <pc:sldMk cId="1586721602" sldId="268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01.191" v="12" actId="26606"/>
          <ac:spMkLst>
            <pc:docMk/>
            <pc:sldMk cId="1586721602" sldId="268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01.191" v="12" actId="26606"/>
          <ac:picMkLst>
            <pc:docMk/>
            <pc:sldMk cId="1586721602" sldId="268"/>
            <ac:picMk id="2" creationId="{D0BE3D13-40A8-4F16-A1E8-AE52F478B7F1}"/>
          </ac:picMkLst>
        </pc:picChg>
      </pc:sldChg>
      <pc:sldChg chg="addSp modSp mod setBg">
        <pc:chgData name="Sarah Gothard" userId="0e53f415fda5f162" providerId="LiveId" clId="{C2364AB3-C399-47C7-83C3-063E868FD4B8}" dt="2019-09-28T19:52:06.094" v="13" actId="26606"/>
        <pc:sldMkLst>
          <pc:docMk/>
          <pc:sldMk cId="3297160243" sldId="269"/>
        </pc:sldMkLst>
        <pc:spChg chg="mod ord">
          <ac:chgData name="Sarah Gothard" userId="0e53f415fda5f162" providerId="LiveId" clId="{C2364AB3-C399-47C7-83C3-063E868FD4B8}" dt="2019-09-28T19:52:06.094" v="13" actId="26606"/>
          <ac:spMkLst>
            <pc:docMk/>
            <pc:sldMk cId="3297160243" sldId="269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06.094" v="13" actId="26606"/>
          <ac:spMkLst>
            <pc:docMk/>
            <pc:sldMk cId="3297160243" sldId="269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06.094" v="13" actId="26606"/>
          <ac:spMkLst>
            <pc:docMk/>
            <pc:sldMk cId="3297160243" sldId="269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06.094" v="13" actId="26606"/>
          <ac:picMkLst>
            <pc:docMk/>
            <pc:sldMk cId="3297160243" sldId="269"/>
            <ac:picMk id="3" creationId="{23CBCDD2-B760-4066-BD29-5AAC5C3AB71B}"/>
          </ac:picMkLst>
        </pc:picChg>
      </pc:sldChg>
      <pc:sldChg chg="addSp modSp mod setBg">
        <pc:chgData name="Sarah Gothard" userId="0e53f415fda5f162" providerId="LiveId" clId="{C2364AB3-C399-47C7-83C3-063E868FD4B8}" dt="2019-09-28T19:52:09.257" v="14" actId="26606"/>
        <pc:sldMkLst>
          <pc:docMk/>
          <pc:sldMk cId="4119207242" sldId="270"/>
        </pc:sldMkLst>
        <pc:spChg chg="mod ord">
          <ac:chgData name="Sarah Gothard" userId="0e53f415fda5f162" providerId="LiveId" clId="{C2364AB3-C399-47C7-83C3-063E868FD4B8}" dt="2019-09-28T19:52:09.257" v="14" actId="26606"/>
          <ac:spMkLst>
            <pc:docMk/>
            <pc:sldMk cId="4119207242" sldId="270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09.257" v="14" actId="26606"/>
          <ac:spMkLst>
            <pc:docMk/>
            <pc:sldMk cId="4119207242" sldId="270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09.257" v="14" actId="26606"/>
          <ac:spMkLst>
            <pc:docMk/>
            <pc:sldMk cId="4119207242" sldId="270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09.257" v="14" actId="26606"/>
          <ac:picMkLst>
            <pc:docMk/>
            <pc:sldMk cId="4119207242" sldId="270"/>
            <ac:picMk id="2" creationId="{D2C4222A-F474-4E83-9139-6EB4D7009883}"/>
          </ac:picMkLst>
        </pc:picChg>
      </pc:sldChg>
      <pc:sldChg chg="addSp modSp mod setBg">
        <pc:chgData name="Sarah Gothard" userId="0e53f415fda5f162" providerId="LiveId" clId="{C2364AB3-C399-47C7-83C3-063E868FD4B8}" dt="2019-09-28T19:52:13.715" v="15" actId="26606"/>
        <pc:sldMkLst>
          <pc:docMk/>
          <pc:sldMk cId="1623122587" sldId="271"/>
        </pc:sldMkLst>
        <pc:spChg chg="mod ord">
          <ac:chgData name="Sarah Gothard" userId="0e53f415fda5f162" providerId="LiveId" clId="{C2364AB3-C399-47C7-83C3-063E868FD4B8}" dt="2019-09-28T19:52:13.715" v="15" actId="26606"/>
          <ac:spMkLst>
            <pc:docMk/>
            <pc:sldMk cId="1623122587" sldId="271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13.715" v="15" actId="26606"/>
          <ac:spMkLst>
            <pc:docMk/>
            <pc:sldMk cId="1623122587" sldId="271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13.715" v="15" actId="26606"/>
          <ac:spMkLst>
            <pc:docMk/>
            <pc:sldMk cId="1623122587" sldId="271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13.715" v="15" actId="26606"/>
          <ac:picMkLst>
            <pc:docMk/>
            <pc:sldMk cId="1623122587" sldId="271"/>
            <ac:picMk id="2" creationId="{8F201BBE-BF87-482F-8FF4-7818E50C5381}"/>
          </ac:picMkLst>
        </pc:picChg>
      </pc:sldChg>
      <pc:sldChg chg="addSp modSp mod setBg">
        <pc:chgData name="Sarah Gothard" userId="0e53f415fda5f162" providerId="LiveId" clId="{C2364AB3-C399-47C7-83C3-063E868FD4B8}" dt="2019-09-28T19:52:16.111" v="16" actId="26606"/>
        <pc:sldMkLst>
          <pc:docMk/>
          <pc:sldMk cId="708351386" sldId="272"/>
        </pc:sldMkLst>
        <pc:spChg chg="mod ord">
          <ac:chgData name="Sarah Gothard" userId="0e53f415fda5f162" providerId="LiveId" clId="{C2364AB3-C399-47C7-83C3-063E868FD4B8}" dt="2019-09-28T19:52:16.111" v="16" actId="26606"/>
          <ac:spMkLst>
            <pc:docMk/>
            <pc:sldMk cId="708351386" sldId="272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16.111" v="16" actId="26606"/>
          <ac:spMkLst>
            <pc:docMk/>
            <pc:sldMk cId="708351386" sldId="272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16.111" v="16" actId="26606"/>
          <ac:spMkLst>
            <pc:docMk/>
            <pc:sldMk cId="708351386" sldId="272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16.111" v="16" actId="26606"/>
          <ac:picMkLst>
            <pc:docMk/>
            <pc:sldMk cId="708351386" sldId="272"/>
            <ac:picMk id="2" creationId="{DD211D3F-B0A9-4E74-9A52-1F8B07BC0039}"/>
          </ac:picMkLst>
        </pc:picChg>
      </pc:sldChg>
      <pc:sldChg chg="addSp modSp mod setBg">
        <pc:chgData name="Sarah Gothard" userId="0e53f415fda5f162" providerId="LiveId" clId="{C2364AB3-C399-47C7-83C3-063E868FD4B8}" dt="2019-09-28T19:52:30.963" v="17" actId="26606"/>
        <pc:sldMkLst>
          <pc:docMk/>
          <pc:sldMk cId="2952118511" sldId="273"/>
        </pc:sldMkLst>
        <pc:spChg chg="mod ord">
          <ac:chgData name="Sarah Gothard" userId="0e53f415fda5f162" providerId="LiveId" clId="{C2364AB3-C399-47C7-83C3-063E868FD4B8}" dt="2019-09-28T19:52:30.963" v="17" actId="26606"/>
          <ac:spMkLst>
            <pc:docMk/>
            <pc:sldMk cId="2952118511" sldId="273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30.963" v="17" actId="26606"/>
          <ac:spMkLst>
            <pc:docMk/>
            <pc:sldMk cId="2952118511" sldId="273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30.963" v="17" actId="26606"/>
          <ac:spMkLst>
            <pc:docMk/>
            <pc:sldMk cId="2952118511" sldId="273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30.963" v="17" actId="26606"/>
          <ac:picMkLst>
            <pc:docMk/>
            <pc:sldMk cId="2952118511" sldId="273"/>
            <ac:picMk id="3" creationId="{D8912D8A-52AE-4C21-A39C-4F45E49D8996}"/>
          </ac:picMkLst>
        </pc:picChg>
      </pc:sldChg>
      <pc:sldChg chg="addSp modSp mod setBg">
        <pc:chgData name="Sarah Gothard" userId="0e53f415fda5f162" providerId="LiveId" clId="{C2364AB3-C399-47C7-83C3-063E868FD4B8}" dt="2019-09-28T19:52:33.065" v="18" actId="26606"/>
        <pc:sldMkLst>
          <pc:docMk/>
          <pc:sldMk cId="3723237424" sldId="274"/>
        </pc:sldMkLst>
        <pc:spChg chg="mod ord">
          <ac:chgData name="Sarah Gothard" userId="0e53f415fda5f162" providerId="LiveId" clId="{C2364AB3-C399-47C7-83C3-063E868FD4B8}" dt="2019-09-28T19:52:33.065" v="18" actId="26606"/>
          <ac:spMkLst>
            <pc:docMk/>
            <pc:sldMk cId="3723237424" sldId="274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33.065" v="18" actId="26606"/>
          <ac:spMkLst>
            <pc:docMk/>
            <pc:sldMk cId="3723237424" sldId="274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33.065" v="18" actId="26606"/>
          <ac:spMkLst>
            <pc:docMk/>
            <pc:sldMk cId="3723237424" sldId="274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33.065" v="18" actId="26606"/>
          <ac:picMkLst>
            <pc:docMk/>
            <pc:sldMk cId="3723237424" sldId="274"/>
            <ac:picMk id="2" creationId="{0EF79EF2-50C4-497A-A599-28C4F2AEDB64}"/>
          </ac:picMkLst>
        </pc:picChg>
      </pc:sldChg>
      <pc:sldChg chg="addSp modSp mod setBg">
        <pc:chgData name="Sarah Gothard" userId="0e53f415fda5f162" providerId="LiveId" clId="{C2364AB3-C399-47C7-83C3-063E868FD4B8}" dt="2019-09-28T19:52:35.385" v="19" actId="26606"/>
        <pc:sldMkLst>
          <pc:docMk/>
          <pc:sldMk cId="2751500392" sldId="275"/>
        </pc:sldMkLst>
        <pc:spChg chg="mod ord">
          <ac:chgData name="Sarah Gothard" userId="0e53f415fda5f162" providerId="LiveId" clId="{C2364AB3-C399-47C7-83C3-063E868FD4B8}" dt="2019-09-28T19:52:35.385" v="19" actId="26606"/>
          <ac:spMkLst>
            <pc:docMk/>
            <pc:sldMk cId="2751500392" sldId="275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35.385" v="19" actId="26606"/>
          <ac:spMkLst>
            <pc:docMk/>
            <pc:sldMk cId="2751500392" sldId="275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35.385" v="19" actId="26606"/>
          <ac:spMkLst>
            <pc:docMk/>
            <pc:sldMk cId="2751500392" sldId="275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35.385" v="19" actId="26606"/>
          <ac:picMkLst>
            <pc:docMk/>
            <pc:sldMk cId="2751500392" sldId="275"/>
            <ac:picMk id="2" creationId="{768FF750-D899-4AF3-9AE0-6AA17C0C8398}"/>
          </ac:picMkLst>
        </pc:picChg>
      </pc:sldChg>
      <pc:sldChg chg="addSp modSp mod setBg">
        <pc:chgData name="Sarah Gothard" userId="0e53f415fda5f162" providerId="LiveId" clId="{C2364AB3-C399-47C7-83C3-063E868FD4B8}" dt="2019-09-28T19:52:41.795" v="20" actId="26606"/>
        <pc:sldMkLst>
          <pc:docMk/>
          <pc:sldMk cId="36696298" sldId="276"/>
        </pc:sldMkLst>
        <pc:spChg chg="mod ord">
          <ac:chgData name="Sarah Gothard" userId="0e53f415fda5f162" providerId="LiveId" clId="{C2364AB3-C399-47C7-83C3-063E868FD4B8}" dt="2019-09-28T19:52:41.795" v="20" actId="26606"/>
          <ac:spMkLst>
            <pc:docMk/>
            <pc:sldMk cId="36696298" sldId="276"/>
            <ac:spMk id="4" creationId="{E977C110-2651-4F09-9872-734D1F5D29D1}"/>
          </ac:spMkLst>
        </pc:spChg>
        <pc:spChg chg="add">
          <ac:chgData name="Sarah Gothard" userId="0e53f415fda5f162" providerId="LiveId" clId="{C2364AB3-C399-47C7-83C3-063E868FD4B8}" dt="2019-09-28T19:52:41.795" v="20" actId="26606"/>
          <ac:spMkLst>
            <pc:docMk/>
            <pc:sldMk cId="36696298" sldId="276"/>
            <ac:spMk id="9" creationId="{32BC26D8-82FB-445E-AA49-62A77D7C1EE0}"/>
          </ac:spMkLst>
        </pc:spChg>
        <pc:spChg chg="add">
          <ac:chgData name="Sarah Gothard" userId="0e53f415fda5f162" providerId="LiveId" clId="{C2364AB3-C399-47C7-83C3-063E868FD4B8}" dt="2019-09-28T19:52:41.795" v="20" actId="26606"/>
          <ac:spMkLst>
            <pc:docMk/>
            <pc:sldMk cId="36696298" sldId="276"/>
            <ac:spMk id="11" creationId="{CB44330D-EA18-4254-AA95-EB49948539B8}"/>
          </ac:spMkLst>
        </pc:spChg>
        <pc:picChg chg="mod">
          <ac:chgData name="Sarah Gothard" userId="0e53f415fda5f162" providerId="LiveId" clId="{C2364AB3-C399-47C7-83C3-063E868FD4B8}" dt="2019-09-28T19:52:41.795" v="20" actId="26606"/>
          <ac:picMkLst>
            <pc:docMk/>
            <pc:sldMk cId="36696298" sldId="276"/>
            <ac:picMk id="2" creationId="{4CD566C9-A65D-45EE-9540-377FD4FA461C}"/>
          </ac:picMkLst>
        </pc:picChg>
      </pc:sldChg>
    </pc:docChg>
  </pc:docChgLst>
  <pc:docChgLst>
    <pc:chgData name="Sarah Gothard" userId="0e53f415fda5f162" providerId="LiveId" clId="{DE33B629-4071-49B5-A028-402128F8FFDD}"/>
  </pc:docChgLst>
  <pc:docChgLst>
    <pc:chgData name="Sarah Gothard" userId="0e53f415fda5f162" providerId="LiveId" clId="{F5E2D0DD-6699-44CE-88F9-109D391FB497}"/>
    <pc:docChg chg="custSel addSld delSld modSld modMainMaster">
      <pc:chgData name="Sarah Gothard" userId="0e53f415fda5f162" providerId="LiveId" clId="{F5E2D0DD-6699-44CE-88F9-109D391FB497}" dt="2019-07-20T20:33:14.411" v="167"/>
      <pc:docMkLst>
        <pc:docMk/>
      </pc:docMkLst>
      <pc:sldChg chg="addSp delSp modSp">
        <pc:chgData name="Sarah Gothard" userId="0e53f415fda5f162" providerId="LiveId" clId="{F5E2D0DD-6699-44CE-88F9-109D391FB497}" dt="2019-07-20T20:06:47.374" v="117"/>
        <pc:sldMkLst>
          <pc:docMk/>
          <pc:sldMk cId="617972892" sldId="256"/>
        </pc:sldMkLst>
        <pc:spChg chg="mod">
          <ac:chgData name="Sarah Gothard" userId="0e53f415fda5f162" providerId="LiveId" clId="{F5E2D0DD-6699-44CE-88F9-109D391FB497}" dt="2019-07-20T20:05:34.897" v="17" actId="1036"/>
          <ac:spMkLst>
            <pc:docMk/>
            <pc:sldMk cId="617972892" sldId="256"/>
            <ac:spMk id="4" creationId="{CBAC5164-CB9D-4B8D-A339-71620BE297C0}"/>
          </ac:spMkLst>
        </pc:spChg>
        <pc:picChg chg="del mod">
          <ac:chgData name="Sarah Gothard" userId="0e53f415fda5f162" providerId="LiveId" clId="{F5E2D0DD-6699-44CE-88F9-109D391FB497}" dt="2019-07-20T20:05:28.420" v="1" actId="478"/>
          <ac:picMkLst>
            <pc:docMk/>
            <pc:sldMk cId="617972892" sldId="256"/>
            <ac:picMk id="2" creationId="{4EAE408E-4678-403E-81C5-220A42629F34}"/>
          </ac:picMkLst>
        </pc:picChg>
        <pc:picChg chg="add">
          <ac:chgData name="Sarah Gothard" userId="0e53f415fda5f162" providerId="LiveId" clId="{F5E2D0DD-6699-44CE-88F9-109D391FB497}" dt="2019-07-20T20:06:47.374" v="117"/>
          <ac:picMkLst>
            <pc:docMk/>
            <pc:sldMk cId="617972892" sldId="256"/>
            <ac:picMk id="3" creationId="{1B8A64D1-C6BC-44AB-BBAE-AD39DC0F303C}"/>
          </ac:picMkLst>
        </pc:picChg>
      </pc:sldChg>
      <pc:sldChg chg="addSp delSp modSp">
        <pc:chgData name="Sarah Gothard" userId="0e53f415fda5f162" providerId="LiveId" clId="{F5E2D0DD-6699-44CE-88F9-109D391FB497}" dt="2019-07-20T20:09:56.305" v="118"/>
        <pc:sldMkLst>
          <pc:docMk/>
          <pc:sldMk cId="3105354719" sldId="257"/>
        </pc:sldMkLst>
        <pc:spChg chg="add del mod">
          <ac:chgData name="Sarah Gothard" userId="0e53f415fda5f162" providerId="LiveId" clId="{F5E2D0DD-6699-44CE-88F9-109D391FB497}" dt="2019-07-20T20:05:41.186" v="19" actId="478"/>
          <ac:spMkLst>
            <pc:docMk/>
            <pc:sldMk cId="3105354719" sldId="257"/>
            <ac:spMk id="3" creationId="{46323C6B-9DA2-4E60-A2EB-C6BF9E8D0EEA}"/>
          </ac:spMkLst>
        </pc:spChg>
        <pc:spChg chg="mod">
          <ac:chgData name="Sarah Gothard" userId="0e53f415fda5f162" providerId="LiveId" clId="{F5E2D0DD-6699-44CE-88F9-109D391FB497}" dt="2019-07-20T20:05:48.412" v="55" actId="1036"/>
          <ac:spMkLst>
            <pc:docMk/>
            <pc:sldMk cId="3105354719" sldId="257"/>
            <ac:spMk id="4" creationId="{E977C110-2651-4F09-9872-734D1F5D29D1}"/>
          </ac:spMkLst>
        </pc:spChg>
        <pc:picChg chg="del mod">
          <ac:chgData name="Sarah Gothard" userId="0e53f415fda5f162" providerId="LiveId" clId="{F5E2D0DD-6699-44CE-88F9-109D391FB497}" dt="2019-07-20T20:05:39.100" v="18" actId="478"/>
          <ac:picMkLst>
            <pc:docMk/>
            <pc:sldMk cId="3105354719" sldId="257"/>
            <ac:picMk id="5" creationId="{52E448B0-F9E9-45E1-AAB9-DA0DE88D2CE3}"/>
          </ac:picMkLst>
        </pc:picChg>
        <pc:picChg chg="add">
          <ac:chgData name="Sarah Gothard" userId="0e53f415fda5f162" providerId="LiveId" clId="{F5E2D0DD-6699-44CE-88F9-109D391FB497}" dt="2019-07-20T20:09:56.305" v="118"/>
          <ac:picMkLst>
            <pc:docMk/>
            <pc:sldMk cId="3105354719" sldId="257"/>
            <ac:picMk id="6" creationId="{1067B52B-E980-431A-8C00-1E47536B907A}"/>
          </ac:picMkLst>
        </pc:picChg>
      </pc:sldChg>
      <pc:sldChg chg="addSp add">
        <pc:chgData name="Sarah Gothard" userId="0e53f415fda5f162" providerId="LiveId" clId="{F5E2D0DD-6699-44CE-88F9-109D391FB497}" dt="2019-07-20T20:15:03.016" v="131"/>
        <pc:sldMkLst>
          <pc:docMk/>
          <pc:sldMk cId="2778026731" sldId="258"/>
        </pc:sldMkLst>
        <pc:picChg chg="add">
          <ac:chgData name="Sarah Gothard" userId="0e53f415fda5f162" providerId="LiveId" clId="{F5E2D0DD-6699-44CE-88F9-109D391FB497}" dt="2019-07-20T20:15:03.016" v="131"/>
          <ac:picMkLst>
            <pc:docMk/>
            <pc:sldMk cId="2778026731" sldId="258"/>
            <ac:picMk id="2" creationId="{EBE30467-B0D3-4C7F-B76B-7B2289FE9EB2}"/>
          </ac:picMkLst>
        </pc:picChg>
      </pc:sldChg>
      <pc:sldChg chg="addSp delSp add">
        <pc:chgData name="Sarah Gothard" userId="0e53f415fda5f162" providerId="LiveId" clId="{F5E2D0DD-6699-44CE-88F9-109D391FB497}" dt="2019-07-20T20:25:07.082" v="154"/>
        <pc:sldMkLst>
          <pc:docMk/>
          <pc:sldMk cId="2399394094" sldId="259"/>
        </pc:sldMkLst>
        <pc:picChg chg="add del">
          <ac:chgData name="Sarah Gothard" userId="0e53f415fda5f162" providerId="LiveId" clId="{F5E2D0DD-6699-44CE-88F9-109D391FB497}" dt="2019-07-20T20:25:06.519" v="153" actId="478"/>
          <ac:picMkLst>
            <pc:docMk/>
            <pc:sldMk cId="2399394094" sldId="259"/>
            <ac:picMk id="2" creationId="{F33E0AD1-3D96-487F-AA64-9310B534AAD8}"/>
          </ac:picMkLst>
        </pc:picChg>
        <pc:picChg chg="add">
          <ac:chgData name="Sarah Gothard" userId="0e53f415fda5f162" providerId="LiveId" clId="{F5E2D0DD-6699-44CE-88F9-109D391FB497}" dt="2019-07-20T20:25:07.082" v="154"/>
          <ac:picMkLst>
            <pc:docMk/>
            <pc:sldMk cId="2399394094" sldId="259"/>
            <ac:picMk id="3" creationId="{DD386A9E-EC62-48A3-974E-CC626078A658}"/>
          </ac:picMkLst>
        </pc:picChg>
      </pc:sldChg>
      <pc:sldChg chg="addSp delSp add">
        <pc:chgData name="Sarah Gothard" userId="0e53f415fda5f162" providerId="LiveId" clId="{F5E2D0DD-6699-44CE-88F9-109D391FB497}" dt="2019-07-20T20:32:59.293" v="163"/>
        <pc:sldMkLst>
          <pc:docMk/>
          <pc:sldMk cId="3570167301" sldId="260"/>
        </pc:sldMkLst>
        <pc:picChg chg="add del">
          <ac:chgData name="Sarah Gothard" userId="0e53f415fda5f162" providerId="LiveId" clId="{F5E2D0DD-6699-44CE-88F9-109D391FB497}" dt="2019-07-20T20:32:28.778" v="160" actId="478"/>
          <ac:picMkLst>
            <pc:docMk/>
            <pc:sldMk cId="3570167301" sldId="260"/>
            <ac:picMk id="2" creationId="{BAB91CE1-BEF1-4181-8DAD-71B4EDEE7E87}"/>
          </ac:picMkLst>
        </pc:picChg>
        <pc:picChg chg="add del">
          <ac:chgData name="Sarah Gothard" userId="0e53f415fda5f162" providerId="LiveId" clId="{F5E2D0DD-6699-44CE-88F9-109D391FB497}" dt="2019-07-20T20:32:58.715" v="162" actId="478"/>
          <ac:picMkLst>
            <pc:docMk/>
            <pc:sldMk cId="3570167301" sldId="260"/>
            <ac:picMk id="3" creationId="{6EE3019D-74C7-4BB7-B2D4-06FB93270A92}"/>
          </ac:picMkLst>
        </pc:picChg>
        <pc:picChg chg="add">
          <ac:chgData name="Sarah Gothard" userId="0e53f415fda5f162" providerId="LiveId" clId="{F5E2D0DD-6699-44CE-88F9-109D391FB497}" dt="2019-07-20T20:32:59.293" v="163"/>
          <ac:picMkLst>
            <pc:docMk/>
            <pc:sldMk cId="3570167301" sldId="260"/>
            <ac:picMk id="5" creationId="{E98E0852-D0D3-4A69-B2E0-4136CC6061A8}"/>
          </ac:picMkLst>
        </pc:picChg>
      </pc:sldChg>
      <pc:sldChg chg="addSp delSp add">
        <pc:chgData name="Sarah Gothard" userId="0e53f415fda5f162" providerId="LiveId" clId="{F5E2D0DD-6699-44CE-88F9-109D391FB497}" dt="2019-07-20T20:22:42.073" v="151"/>
        <pc:sldMkLst>
          <pc:docMk/>
          <pc:sldMk cId="3730296539" sldId="261"/>
        </pc:sldMkLst>
        <pc:picChg chg="add del">
          <ac:chgData name="Sarah Gothard" userId="0e53f415fda5f162" providerId="LiveId" clId="{F5E2D0DD-6699-44CE-88F9-109D391FB497}" dt="2019-07-20T20:21:56.411" v="146"/>
          <ac:picMkLst>
            <pc:docMk/>
            <pc:sldMk cId="3730296539" sldId="261"/>
            <ac:picMk id="2" creationId="{94C7C1B4-9676-4BFE-B6F9-C9150CC23B4A}"/>
          </ac:picMkLst>
        </pc:picChg>
        <pc:picChg chg="add">
          <ac:chgData name="Sarah Gothard" userId="0e53f415fda5f162" providerId="LiveId" clId="{F5E2D0DD-6699-44CE-88F9-109D391FB497}" dt="2019-07-20T20:22:42.073" v="151"/>
          <ac:picMkLst>
            <pc:docMk/>
            <pc:sldMk cId="3730296539" sldId="261"/>
            <ac:picMk id="3" creationId="{F525DEDF-AAF0-4C7B-9C6A-B83359627652}"/>
          </ac:picMkLst>
        </pc:picChg>
        <pc:picChg chg="add del">
          <ac:chgData name="Sarah Gothard" userId="0e53f415fda5f162" providerId="LiveId" clId="{F5E2D0DD-6699-44CE-88F9-109D391FB497}" dt="2019-07-20T20:22:34.671" v="148" actId="478"/>
          <ac:picMkLst>
            <pc:docMk/>
            <pc:sldMk cId="3730296539" sldId="261"/>
            <ac:picMk id="5" creationId="{30BFCAF0-F514-46EC-B9FD-64D8419BD8DA}"/>
          </ac:picMkLst>
        </pc:picChg>
        <pc:picChg chg="add del">
          <ac:chgData name="Sarah Gothard" userId="0e53f415fda5f162" providerId="LiveId" clId="{F5E2D0DD-6699-44CE-88F9-109D391FB497}" dt="2019-07-20T20:22:36.288" v="150" actId="478"/>
          <ac:picMkLst>
            <pc:docMk/>
            <pc:sldMk cId="3730296539" sldId="261"/>
            <ac:picMk id="6" creationId="{F95BE6BF-8355-4EBB-992B-371D4DA65D4F}"/>
          </ac:picMkLst>
        </pc:picChg>
      </pc:sldChg>
      <pc:sldChg chg="addSp add">
        <pc:chgData name="Sarah Gothard" userId="0e53f415fda5f162" providerId="LiveId" clId="{F5E2D0DD-6699-44CE-88F9-109D391FB497}" dt="2019-07-20T20:15:45.434" v="132"/>
        <pc:sldMkLst>
          <pc:docMk/>
          <pc:sldMk cId="3155905618" sldId="262"/>
        </pc:sldMkLst>
        <pc:picChg chg="add">
          <ac:chgData name="Sarah Gothard" userId="0e53f415fda5f162" providerId="LiveId" clId="{F5E2D0DD-6699-44CE-88F9-109D391FB497}" dt="2019-07-20T20:15:45.434" v="132"/>
          <ac:picMkLst>
            <pc:docMk/>
            <pc:sldMk cId="3155905618" sldId="262"/>
            <ac:picMk id="2" creationId="{57EFE862-1430-4045-B8D5-0D68F09A54C4}"/>
          </ac:picMkLst>
        </pc:picChg>
      </pc:sldChg>
      <pc:sldChg chg="addSp add">
        <pc:chgData name="Sarah Gothard" userId="0e53f415fda5f162" providerId="LiveId" clId="{F5E2D0DD-6699-44CE-88F9-109D391FB497}" dt="2019-07-20T20:25:39.696" v="155"/>
        <pc:sldMkLst>
          <pc:docMk/>
          <pc:sldMk cId="1726210094" sldId="263"/>
        </pc:sldMkLst>
        <pc:picChg chg="add">
          <ac:chgData name="Sarah Gothard" userId="0e53f415fda5f162" providerId="LiveId" clId="{F5E2D0DD-6699-44CE-88F9-109D391FB497}" dt="2019-07-20T20:25:39.696" v="155"/>
          <ac:picMkLst>
            <pc:docMk/>
            <pc:sldMk cId="1726210094" sldId="263"/>
            <ac:picMk id="2" creationId="{BBC6AA5F-1568-4F27-B4B9-DF856868ABF3}"/>
          </ac:picMkLst>
        </pc:picChg>
      </pc:sldChg>
      <pc:sldChg chg="addSp add">
        <pc:chgData name="Sarah Gothard" userId="0e53f415fda5f162" providerId="LiveId" clId="{F5E2D0DD-6699-44CE-88F9-109D391FB497}" dt="2019-07-20T20:33:05.218" v="164"/>
        <pc:sldMkLst>
          <pc:docMk/>
          <pc:sldMk cId="3139348431" sldId="264"/>
        </pc:sldMkLst>
        <pc:picChg chg="add">
          <ac:chgData name="Sarah Gothard" userId="0e53f415fda5f162" providerId="LiveId" clId="{F5E2D0DD-6699-44CE-88F9-109D391FB497}" dt="2019-07-20T20:33:05.218" v="164"/>
          <ac:picMkLst>
            <pc:docMk/>
            <pc:sldMk cId="3139348431" sldId="264"/>
            <ac:picMk id="2" creationId="{833FB00F-1E12-4082-A41D-08DAAAD44B05}"/>
          </ac:picMkLst>
        </pc:picChg>
      </pc:sldChg>
      <pc:sldChg chg="addSp delSp add">
        <pc:chgData name="Sarah Gothard" userId="0e53f415fda5f162" providerId="LiveId" clId="{F5E2D0DD-6699-44CE-88F9-109D391FB497}" dt="2019-07-20T20:21:50.653" v="145"/>
        <pc:sldMkLst>
          <pc:docMk/>
          <pc:sldMk cId="2686407197" sldId="265"/>
        </pc:sldMkLst>
        <pc:picChg chg="add del">
          <ac:chgData name="Sarah Gothard" userId="0e53f415fda5f162" providerId="LiveId" clId="{F5E2D0DD-6699-44CE-88F9-109D391FB497}" dt="2019-07-20T20:21:06.756" v="144"/>
          <ac:picMkLst>
            <pc:docMk/>
            <pc:sldMk cId="2686407197" sldId="265"/>
            <ac:picMk id="2" creationId="{BA933251-1B79-4A7B-A48E-5952E06D4B95}"/>
          </ac:picMkLst>
        </pc:picChg>
        <pc:picChg chg="add">
          <ac:chgData name="Sarah Gothard" userId="0e53f415fda5f162" providerId="LiveId" clId="{F5E2D0DD-6699-44CE-88F9-109D391FB497}" dt="2019-07-20T20:21:50.653" v="145"/>
          <ac:picMkLst>
            <pc:docMk/>
            <pc:sldMk cId="2686407197" sldId="265"/>
            <ac:picMk id="3" creationId="{EB7A2B5D-0486-4DDE-A7B1-0E96B5DA51B4}"/>
          </ac:picMkLst>
        </pc:picChg>
      </pc:sldChg>
      <pc:sldChg chg="addSp add">
        <pc:chgData name="Sarah Gothard" userId="0e53f415fda5f162" providerId="LiveId" clId="{F5E2D0DD-6699-44CE-88F9-109D391FB497}" dt="2019-07-20T20:17:40.205" v="133"/>
        <pc:sldMkLst>
          <pc:docMk/>
          <pc:sldMk cId="3939867848" sldId="266"/>
        </pc:sldMkLst>
        <pc:picChg chg="add">
          <ac:chgData name="Sarah Gothard" userId="0e53f415fda5f162" providerId="LiveId" clId="{F5E2D0DD-6699-44CE-88F9-109D391FB497}" dt="2019-07-20T20:17:40.205" v="133"/>
          <ac:picMkLst>
            <pc:docMk/>
            <pc:sldMk cId="3939867848" sldId="266"/>
            <ac:picMk id="2" creationId="{9D0A7C66-EE58-4F3E-99F8-F34CDB56965B}"/>
          </ac:picMkLst>
        </pc:picChg>
      </pc:sldChg>
      <pc:sldChg chg="addSp add">
        <pc:chgData name="Sarah Gothard" userId="0e53f415fda5f162" providerId="LiveId" clId="{F5E2D0DD-6699-44CE-88F9-109D391FB497}" dt="2019-07-20T20:26:10.665" v="156"/>
        <pc:sldMkLst>
          <pc:docMk/>
          <pc:sldMk cId="704796039" sldId="267"/>
        </pc:sldMkLst>
        <pc:picChg chg="add">
          <ac:chgData name="Sarah Gothard" userId="0e53f415fda5f162" providerId="LiveId" clId="{F5E2D0DD-6699-44CE-88F9-109D391FB497}" dt="2019-07-20T20:26:10.665" v="156"/>
          <ac:picMkLst>
            <pc:docMk/>
            <pc:sldMk cId="704796039" sldId="267"/>
            <ac:picMk id="2" creationId="{FA1EDF9D-8B59-472B-AF07-67ECEA4F41B8}"/>
          </ac:picMkLst>
        </pc:picChg>
      </pc:sldChg>
      <pc:sldChg chg="addSp add">
        <pc:chgData name="Sarah Gothard" userId="0e53f415fda5f162" providerId="LiveId" clId="{F5E2D0DD-6699-44CE-88F9-109D391FB497}" dt="2019-07-20T20:33:08.989" v="165"/>
        <pc:sldMkLst>
          <pc:docMk/>
          <pc:sldMk cId="1586721602" sldId="268"/>
        </pc:sldMkLst>
        <pc:picChg chg="add">
          <ac:chgData name="Sarah Gothard" userId="0e53f415fda5f162" providerId="LiveId" clId="{F5E2D0DD-6699-44CE-88F9-109D391FB497}" dt="2019-07-20T20:33:08.989" v="165"/>
          <ac:picMkLst>
            <pc:docMk/>
            <pc:sldMk cId="1586721602" sldId="268"/>
            <ac:picMk id="2" creationId="{D0BE3D13-40A8-4F16-A1E8-AE52F478B7F1}"/>
          </ac:picMkLst>
        </pc:picChg>
      </pc:sldChg>
      <pc:sldChg chg="addSp delSp add">
        <pc:chgData name="Sarah Gothard" userId="0e53f415fda5f162" providerId="LiveId" clId="{F5E2D0DD-6699-44CE-88F9-109D391FB497}" dt="2019-07-20T20:21:00.926" v="143"/>
        <pc:sldMkLst>
          <pc:docMk/>
          <pc:sldMk cId="3297160243" sldId="269"/>
        </pc:sldMkLst>
        <pc:picChg chg="add del">
          <ac:chgData name="Sarah Gothard" userId="0e53f415fda5f162" providerId="LiveId" clId="{F5E2D0DD-6699-44CE-88F9-109D391FB497}" dt="2019-07-20T20:19:44.726" v="138"/>
          <ac:picMkLst>
            <pc:docMk/>
            <pc:sldMk cId="3297160243" sldId="269"/>
            <ac:picMk id="2" creationId="{62B9D512-2BEB-4009-AD2E-742DA7E68D97}"/>
          </ac:picMkLst>
        </pc:picChg>
        <pc:picChg chg="add">
          <ac:chgData name="Sarah Gothard" userId="0e53f415fda5f162" providerId="LiveId" clId="{F5E2D0DD-6699-44CE-88F9-109D391FB497}" dt="2019-07-20T20:21:00.926" v="143"/>
          <ac:picMkLst>
            <pc:docMk/>
            <pc:sldMk cId="3297160243" sldId="269"/>
            <ac:picMk id="3" creationId="{23CBCDD2-B760-4066-BD29-5AAC5C3AB71B}"/>
          </ac:picMkLst>
        </pc:picChg>
        <pc:picChg chg="add del">
          <ac:chgData name="Sarah Gothard" userId="0e53f415fda5f162" providerId="LiveId" clId="{F5E2D0DD-6699-44CE-88F9-109D391FB497}" dt="2019-07-20T20:20:45.172" v="140"/>
          <ac:picMkLst>
            <pc:docMk/>
            <pc:sldMk cId="3297160243" sldId="269"/>
            <ac:picMk id="5" creationId="{266A592A-DBF8-4F09-81D2-FC476F3F7506}"/>
          </ac:picMkLst>
        </pc:picChg>
        <pc:picChg chg="add del">
          <ac:chgData name="Sarah Gothard" userId="0e53f415fda5f162" providerId="LiveId" clId="{F5E2D0DD-6699-44CE-88F9-109D391FB497}" dt="2019-07-20T20:20:48.175" v="142" actId="478"/>
          <ac:picMkLst>
            <pc:docMk/>
            <pc:sldMk cId="3297160243" sldId="269"/>
            <ac:picMk id="6" creationId="{CF6552F9-E523-4C4D-9C70-11590C3A55F6}"/>
          </ac:picMkLst>
        </pc:picChg>
      </pc:sldChg>
      <pc:sldChg chg="addSp add">
        <pc:chgData name="Sarah Gothard" userId="0e53f415fda5f162" providerId="LiveId" clId="{F5E2D0DD-6699-44CE-88F9-109D391FB497}" dt="2019-07-20T20:18:24.056" v="134"/>
        <pc:sldMkLst>
          <pc:docMk/>
          <pc:sldMk cId="4119207242" sldId="270"/>
        </pc:sldMkLst>
        <pc:picChg chg="add">
          <ac:chgData name="Sarah Gothard" userId="0e53f415fda5f162" providerId="LiveId" clId="{F5E2D0DD-6699-44CE-88F9-109D391FB497}" dt="2019-07-20T20:18:24.056" v="134"/>
          <ac:picMkLst>
            <pc:docMk/>
            <pc:sldMk cId="4119207242" sldId="270"/>
            <ac:picMk id="2" creationId="{D2C4222A-F474-4E83-9139-6EB4D7009883}"/>
          </ac:picMkLst>
        </pc:picChg>
      </pc:sldChg>
      <pc:sldChg chg="addSp add">
        <pc:chgData name="Sarah Gothard" userId="0e53f415fda5f162" providerId="LiveId" clId="{F5E2D0DD-6699-44CE-88F9-109D391FB497}" dt="2019-07-20T20:26:42.205" v="157"/>
        <pc:sldMkLst>
          <pc:docMk/>
          <pc:sldMk cId="1623122587" sldId="271"/>
        </pc:sldMkLst>
        <pc:picChg chg="add">
          <ac:chgData name="Sarah Gothard" userId="0e53f415fda5f162" providerId="LiveId" clId="{F5E2D0DD-6699-44CE-88F9-109D391FB497}" dt="2019-07-20T20:26:42.205" v="157"/>
          <ac:picMkLst>
            <pc:docMk/>
            <pc:sldMk cId="1623122587" sldId="271"/>
            <ac:picMk id="2" creationId="{8F201BBE-BF87-482F-8FF4-7818E50C5381}"/>
          </ac:picMkLst>
        </pc:picChg>
      </pc:sldChg>
      <pc:sldChg chg="addSp add">
        <pc:chgData name="Sarah Gothard" userId="0e53f415fda5f162" providerId="LiveId" clId="{F5E2D0DD-6699-44CE-88F9-109D391FB497}" dt="2019-07-20T20:33:12.010" v="166"/>
        <pc:sldMkLst>
          <pc:docMk/>
          <pc:sldMk cId="708351386" sldId="272"/>
        </pc:sldMkLst>
        <pc:picChg chg="add">
          <ac:chgData name="Sarah Gothard" userId="0e53f415fda5f162" providerId="LiveId" clId="{F5E2D0DD-6699-44CE-88F9-109D391FB497}" dt="2019-07-20T20:33:12.010" v="166"/>
          <ac:picMkLst>
            <pc:docMk/>
            <pc:sldMk cId="708351386" sldId="272"/>
            <ac:picMk id="2" creationId="{DD211D3F-B0A9-4E74-9A52-1F8B07BC0039}"/>
          </ac:picMkLst>
        </pc:picChg>
      </pc:sldChg>
      <pc:sldChg chg="addSp delSp add">
        <pc:chgData name="Sarah Gothard" userId="0e53f415fda5f162" providerId="LiveId" clId="{F5E2D0DD-6699-44CE-88F9-109D391FB497}" dt="2019-07-20T20:19:39.541" v="137"/>
        <pc:sldMkLst>
          <pc:docMk/>
          <pc:sldMk cId="2952118511" sldId="273"/>
        </pc:sldMkLst>
        <pc:picChg chg="add del">
          <ac:chgData name="Sarah Gothard" userId="0e53f415fda5f162" providerId="LiveId" clId="{F5E2D0DD-6699-44CE-88F9-109D391FB497}" dt="2019-07-20T20:19:00.564" v="136"/>
          <ac:picMkLst>
            <pc:docMk/>
            <pc:sldMk cId="2952118511" sldId="273"/>
            <ac:picMk id="2" creationId="{D4E7B828-EE6A-4269-B091-EC3F59ACC687}"/>
          </ac:picMkLst>
        </pc:picChg>
        <pc:picChg chg="add">
          <ac:chgData name="Sarah Gothard" userId="0e53f415fda5f162" providerId="LiveId" clId="{F5E2D0DD-6699-44CE-88F9-109D391FB497}" dt="2019-07-20T20:19:39.541" v="137"/>
          <ac:picMkLst>
            <pc:docMk/>
            <pc:sldMk cId="2952118511" sldId="273"/>
            <ac:picMk id="3" creationId="{D8912D8A-52AE-4C21-A39C-4F45E49D8996}"/>
          </ac:picMkLst>
        </pc:picChg>
      </pc:sldChg>
      <pc:sldChg chg="addSp add">
        <pc:chgData name="Sarah Gothard" userId="0e53f415fda5f162" providerId="LiveId" clId="{F5E2D0DD-6699-44CE-88F9-109D391FB497}" dt="2019-07-20T20:18:56.924" v="135"/>
        <pc:sldMkLst>
          <pc:docMk/>
          <pc:sldMk cId="3723237424" sldId="274"/>
        </pc:sldMkLst>
        <pc:picChg chg="add">
          <ac:chgData name="Sarah Gothard" userId="0e53f415fda5f162" providerId="LiveId" clId="{F5E2D0DD-6699-44CE-88F9-109D391FB497}" dt="2019-07-20T20:18:56.924" v="135"/>
          <ac:picMkLst>
            <pc:docMk/>
            <pc:sldMk cId="3723237424" sldId="274"/>
            <ac:picMk id="2" creationId="{0EF79EF2-50C4-497A-A599-28C4F2AEDB64}"/>
          </ac:picMkLst>
        </pc:picChg>
      </pc:sldChg>
      <pc:sldChg chg="addSp add">
        <pc:chgData name="Sarah Gothard" userId="0e53f415fda5f162" providerId="LiveId" clId="{F5E2D0DD-6699-44CE-88F9-109D391FB497}" dt="2019-07-20T20:27:18.633" v="158"/>
        <pc:sldMkLst>
          <pc:docMk/>
          <pc:sldMk cId="2751500392" sldId="275"/>
        </pc:sldMkLst>
        <pc:picChg chg="add">
          <ac:chgData name="Sarah Gothard" userId="0e53f415fda5f162" providerId="LiveId" clId="{F5E2D0DD-6699-44CE-88F9-109D391FB497}" dt="2019-07-20T20:27:18.633" v="158"/>
          <ac:picMkLst>
            <pc:docMk/>
            <pc:sldMk cId="2751500392" sldId="275"/>
            <ac:picMk id="2" creationId="{768FF750-D899-4AF3-9AE0-6AA17C0C8398}"/>
          </ac:picMkLst>
        </pc:picChg>
      </pc:sldChg>
      <pc:sldChg chg="addSp add">
        <pc:chgData name="Sarah Gothard" userId="0e53f415fda5f162" providerId="LiveId" clId="{F5E2D0DD-6699-44CE-88F9-109D391FB497}" dt="2019-07-20T20:33:14.411" v="167"/>
        <pc:sldMkLst>
          <pc:docMk/>
          <pc:sldMk cId="36696298" sldId="276"/>
        </pc:sldMkLst>
        <pc:picChg chg="add">
          <ac:chgData name="Sarah Gothard" userId="0e53f415fda5f162" providerId="LiveId" clId="{F5E2D0DD-6699-44CE-88F9-109D391FB497}" dt="2019-07-20T20:33:14.411" v="167"/>
          <ac:picMkLst>
            <pc:docMk/>
            <pc:sldMk cId="36696298" sldId="276"/>
            <ac:picMk id="2" creationId="{4CD566C9-A65D-45EE-9540-377FD4FA46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5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4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8A64D1-C6BC-44AB-BBAE-AD39DC0F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74807"/>
            <a:ext cx="10905066" cy="19083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5164-CB9D-4B8D-A339-71620BE2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1797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A2B5D-0486-4DDE-A7B1-0E96B5DA5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8640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0A7C66-EE58-4F3E-99F8-F34CDB56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3986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1EDF9D-8B59-472B-AF07-67ECEA4F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0479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BE3D13-40A8-4F16-A1E8-AE52F478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8672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BCDD2-B760-4066-BD29-5AAC5C3A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9716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4222A-F474-4E83-9139-6EB4D700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1920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01BBE-BF87-482F-8FF4-7818E50C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2291"/>
            <a:ext cx="10905066" cy="30534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2312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11D3F-B0A9-4E74-9A52-1F8B07BC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0835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12D8A-52AE-4C21-A39C-4F45E49D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5211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F79EF2-50C4-497A-A599-28C4F2AE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5" y="643467"/>
            <a:ext cx="1087037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2323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7B52B-E980-431A-8C00-1E47536B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0535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F750-D899-4AF3-9AE0-6AA17C0C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5028"/>
            <a:ext cx="10905066" cy="3107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5150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D566C9-A65D-45EE-9540-377FD4FA4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69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E30467-B0D3-4C7F-B76B-7B2289FE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7802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86A9E-EC62-48A3-974E-CC626078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52346"/>
            <a:ext cx="10905066" cy="33533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9939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E0852-D0D3-4A69-B2E0-4136CC60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7016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5DEDF-AAF0-4C7B-9C6A-B8335962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3029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EFE862-1430-4045-B8D5-0D68F09A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5590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C6AA5F-1568-4F27-B4B9-DF856868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5028"/>
            <a:ext cx="10905066" cy="3107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621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FB00F-1E12-4082-A41D-08DAAAD4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C110-2651-4F09-9872-734D1F5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3934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2019-09-28T19:52:41Z</dcterms:created>
  <dcterms:modified xsi:type="dcterms:W3CDTF">2019-09-28T19:52:45Z</dcterms:modified>
</cp:coreProperties>
</file>