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7" r:id="rId3"/>
    <p:sldId id="259" r:id="rId4"/>
    <p:sldId id="260" r:id="rId5"/>
    <p:sldId id="261" r:id="rId6"/>
    <p:sldId id="262" r:id="rId7"/>
    <p:sldId id="263" r:id="rId8"/>
    <p:sldId id="265" r:id="rId9"/>
    <p:sldId id="266"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421" autoAdjust="0"/>
  </p:normalViewPr>
  <p:slideViewPr>
    <p:cSldViewPr snapToGrid="0">
      <p:cViewPr>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1A46803-B59A-41EA-BB5A-18BBB93E2B35}" type="datetime1">
              <a:rPr lang="en-US" smtClean="0"/>
              <a:t>7/16/2022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0531806-6F13-4414-A61F-571AD185DFC4}" type="datetime1">
              <a:rPr lang="en-US" smtClean="0"/>
              <a:t>7/16/2022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B7965711-15A8-446A-895A-A70A3D87B677}" type="datetime1">
              <a:rPr lang="en-US" smtClean="0"/>
              <a:t>7/16/2022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A9688A7E-F7ED-43C5-8700-34CFDC785759}" type="datetime1">
              <a:rPr lang="en-US" smtClean="0"/>
              <a:t>7/16/2022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DF0488A6-371E-4590-AB74-CDA3D6AD67A1}" type="datetime1">
              <a:rPr lang="en-US" smtClean="0"/>
              <a:t>7/16/2022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2E2A91BB-980C-45F2-8B3D-259388211EF5}" type="datetime1">
              <a:rPr lang="en-US" smtClean="0"/>
              <a:t>7/16/2022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AC1B77DA-0C71-4B82-BAB0-4333FF4E19A8}" type="datetime1">
              <a:rPr lang="en-US" smtClean="0"/>
              <a:t>7/16/2022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4A779F19-8F36-4503-883B-A83D79231307}" type="datetime1">
              <a:rPr lang="en-US" smtClean="0"/>
              <a:t>7/16/2022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80760927-33ED-4275-80F0-AA12BD382411}" type="datetime1">
              <a:rPr lang="en-US" smtClean="0"/>
              <a:t>7/16/2022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F36E4D62-1EA8-4611-90D6-95992FF5EB52}" type="datetime1">
              <a:rPr lang="en-US" smtClean="0"/>
              <a:t>7/16/2022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D6AEEE9-C3D9-4DE5-B3F1-7FDAF61633E3}" type="datetime1">
              <a:rPr lang="en-US" smtClean="0"/>
              <a:t>7/16/2022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4-part hymn arrangement by James Koerts. © 2016 by The Wilds. All rights reserved. This hymn may be freely reproduced and distributed but NOT sold for profit.</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61846-933E-46AD-B2F1-86D0243188B0}" type="datetime1">
              <a:rPr lang="en-US" smtClean="0"/>
              <a:t>7/16/2022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4-part hymn arrangement by James Koerts. © 2016 by The Wilds. All rights reserved. This hymn may be freely reproduced and distributed but NOT sold for profit.</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9ADD6A4-D36B-46D0-BDD9-C5A68CA2284A}"/>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8AA75E1-4419-4DC6-9C3D-D539C3FB2FAB}"/>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7FFCE55E-4E7E-4D9D-814E-405035F718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1911802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E3021E2-B2DE-42A9-8BD8-5870E907027A}"/>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313BF5FD-2552-42AE-89D3-316FC8FEAB91}"/>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B254EBAC-1ED0-4350-8341-2F721A8B17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225213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8AA75E1-4419-4DC6-9C3D-D539C3FB2FAB}"/>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7FFCE55E-4E7E-4D9D-814E-405035F718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241370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067C4FC3-2F1F-4E49-8473-C9229C846DF9}"/>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17E224EE-CC61-4F2C-A9F5-C4E6DAFB8BD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11348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A289FEB-1CFC-451D-B8D1-A3EBB9C06380}"/>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0E198E34-F024-4649-8070-6A53D3A559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332635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8AA75E1-4419-4DC6-9C3D-D539C3FB2FAB}"/>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7FFCE55E-4E7E-4D9D-814E-405035F718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334494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2B26F35-80AE-49DC-A472-D5751DF3BED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688AC629-39C2-4CA9-B5CD-C1D1D1A3A97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1806353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9C17884-8879-48FE-9AED-BB5194F5CD87}"/>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9C873A5-D5D8-4A9B-993C-0144AA1EB65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4-part hymn arrangement by James Koerts. © 2016 by The Wilds. All rights reserved. This hymn may be freely reproduced and distributed but NOT sold for profit.</a:t>
            </a:r>
          </a:p>
        </p:txBody>
      </p:sp>
    </p:spTree>
    <p:extLst>
      <p:ext uri="{BB962C8B-B14F-4D97-AF65-F5344CB8AC3E}">
        <p14:creationId xmlns:p14="http://schemas.microsoft.com/office/powerpoint/2010/main" val="3778445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353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2022-06-19T13:22:34Z</dcterms:created>
  <dcterms:modified xsi:type="dcterms:W3CDTF">2022-07-16T17:57:02Z</dcterms:modified>
</cp:coreProperties>
</file>