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0" r:id="rId1"/>
  </p:sldMasterIdLst>
  <p:notesMasterIdLst>
    <p:notesMasterId r:id="rId11"/>
  </p:notesMasterIdLst>
  <p:handoutMasterIdLst>
    <p:handoutMasterId r:id="rId12"/>
  </p:handoutMasterIdLst>
  <p:sldIdLst>
    <p:sldId id="262" r:id="rId2"/>
    <p:sldId id="265" r:id="rId3"/>
    <p:sldId id="270" r:id="rId4"/>
    <p:sldId id="266" r:id="rId5"/>
    <p:sldId id="271" r:id="rId6"/>
    <p:sldId id="267" r:id="rId7"/>
    <p:sldId id="272" r:id="rId8"/>
    <p:sldId id="268"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7D596-D3A2-4E13-ADAB-72C340339060}" v="5" dt="2021-06-23T01:35:07.993"/>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22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3447D596-D3A2-4E13-ADAB-72C340339060}"/>
    <pc:docChg chg="custSel addSld delSld modSld sldOrd">
      <pc:chgData name="Sarah Gothard" userId="0e53f415fda5f162" providerId="LiveId" clId="{3447D596-D3A2-4E13-ADAB-72C340339060}" dt="2021-06-23T01:39:12.380" v="31" actId="47"/>
      <pc:docMkLst>
        <pc:docMk/>
      </pc:docMkLst>
      <pc:sldChg chg="addSp delSp modSp mod">
        <pc:chgData name="Sarah Gothard" userId="0e53f415fda5f162" providerId="LiveId" clId="{3447D596-D3A2-4E13-ADAB-72C340339060}" dt="2021-06-23T01:35:05.409" v="9" actId="26606"/>
        <pc:sldMkLst>
          <pc:docMk/>
          <pc:sldMk cId="219344417" sldId="262"/>
        </pc:sldMkLst>
        <pc:spChg chg="ord">
          <ac:chgData name="Sarah Gothard" userId="0e53f415fda5f162" providerId="LiveId" clId="{3447D596-D3A2-4E13-ADAB-72C340339060}" dt="2021-06-23T01:35:05.409" v="9" actId="26606"/>
          <ac:spMkLst>
            <pc:docMk/>
            <pc:sldMk cId="219344417" sldId="262"/>
            <ac:spMk id="2" creationId="{311D2B00-B72D-4A5C-82B8-17407371CFFA}"/>
          </ac:spMkLst>
        </pc:spChg>
        <pc:spChg chg="del">
          <ac:chgData name="Sarah Gothard" userId="0e53f415fda5f162" providerId="LiveId" clId="{3447D596-D3A2-4E13-ADAB-72C340339060}" dt="2021-06-23T01:35:05.409" v="9" actId="26606"/>
          <ac:spMkLst>
            <pc:docMk/>
            <pc:sldMk cId="219344417" sldId="262"/>
            <ac:spMk id="10" creationId="{32BC26D8-82FB-445E-AA49-62A77D7C1EE0}"/>
          </ac:spMkLst>
        </pc:spChg>
        <pc:spChg chg="del">
          <ac:chgData name="Sarah Gothard" userId="0e53f415fda5f162" providerId="LiveId" clId="{3447D596-D3A2-4E13-ADAB-72C340339060}" dt="2021-06-23T01:35:05.409" v="9" actId="26606"/>
          <ac:spMkLst>
            <pc:docMk/>
            <pc:sldMk cId="219344417" sldId="262"/>
            <ac:spMk id="12" creationId="{CB44330D-EA18-4254-AA95-EB49948539B8}"/>
          </ac:spMkLst>
        </pc:spChg>
        <pc:spChg chg="add">
          <ac:chgData name="Sarah Gothard" userId="0e53f415fda5f162" providerId="LiveId" clId="{3447D596-D3A2-4E13-ADAB-72C340339060}" dt="2021-06-23T01:35:05.409" v="9" actId="26606"/>
          <ac:spMkLst>
            <pc:docMk/>
            <pc:sldMk cId="219344417" sldId="262"/>
            <ac:spMk id="17" creationId="{32BC26D8-82FB-445E-AA49-62A77D7C1EE0}"/>
          </ac:spMkLst>
        </pc:spChg>
        <pc:spChg chg="add">
          <ac:chgData name="Sarah Gothard" userId="0e53f415fda5f162" providerId="LiveId" clId="{3447D596-D3A2-4E13-ADAB-72C340339060}" dt="2021-06-23T01:35:05.409" v="9" actId="26606"/>
          <ac:spMkLst>
            <pc:docMk/>
            <pc:sldMk cId="219344417" sldId="262"/>
            <ac:spMk id="19" creationId="{CB44330D-EA18-4254-AA95-EB49948539B8}"/>
          </ac:spMkLst>
        </pc:spChg>
        <pc:picChg chg="add mod">
          <ac:chgData name="Sarah Gothard" userId="0e53f415fda5f162" providerId="LiveId" clId="{3447D596-D3A2-4E13-ADAB-72C340339060}" dt="2021-06-23T01:35:05.409" v="9" actId="26606"/>
          <ac:picMkLst>
            <pc:docMk/>
            <pc:sldMk cId="219344417" sldId="262"/>
            <ac:picMk id="4" creationId="{05AE4EEB-7FAB-463B-BAE7-6F132119EF91}"/>
          </ac:picMkLst>
        </pc:picChg>
        <pc:picChg chg="del">
          <ac:chgData name="Sarah Gothard" userId="0e53f415fda5f162" providerId="LiveId" clId="{3447D596-D3A2-4E13-ADAB-72C340339060}" dt="2021-06-23T01:13:15.790" v="0" actId="478"/>
          <ac:picMkLst>
            <pc:docMk/>
            <pc:sldMk cId="219344417" sldId="262"/>
            <ac:picMk id="5" creationId="{51BCFCBB-5F3A-4C9C-9087-67B0B796FB79}"/>
          </ac:picMkLst>
        </pc:picChg>
      </pc:sldChg>
      <pc:sldChg chg="addSp delSp modSp mod">
        <pc:chgData name="Sarah Gothard" userId="0e53f415fda5f162" providerId="LiveId" clId="{3447D596-D3A2-4E13-ADAB-72C340339060}" dt="2021-06-23T01:35:23.792" v="13" actId="26606"/>
        <pc:sldMkLst>
          <pc:docMk/>
          <pc:sldMk cId="3484739273" sldId="265"/>
        </pc:sldMkLst>
        <pc:spChg chg="ord">
          <ac:chgData name="Sarah Gothard" userId="0e53f415fda5f162" providerId="LiveId" clId="{3447D596-D3A2-4E13-ADAB-72C340339060}" dt="2021-06-23T01:35:23.792" v="13" actId="26606"/>
          <ac:spMkLst>
            <pc:docMk/>
            <pc:sldMk cId="3484739273" sldId="265"/>
            <ac:spMk id="2" creationId="{311D2B00-B72D-4A5C-82B8-17407371CFFA}"/>
          </ac:spMkLst>
        </pc:spChg>
        <pc:spChg chg="del">
          <ac:chgData name="Sarah Gothard" userId="0e53f415fda5f162" providerId="LiveId" clId="{3447D596-D3A2-4E13-ADAB-72C340339060}" dt="2021-06-23T01:35:23.792" v="13" actId="26606"/>
          <ac:spMkLst>
            <pc:docMk/>
            <pc:sldMk cId="3484739273" sldId="265"/>
            <ac:spMk id="10" creationId="{32BC26D8-82FB-445E-AA49-62A77D7C1EE0}"/>
          </ac:spMkLst>
        </pc:spChg>
        <pc:spChg chg="del">
          <ac:chgData name="Sarah Gothard" userId="0e53f415fda5f162" providerId="LiveId" clId="{3447D596-D3A2-4E13-ADAB-72C340339060}" dt="2021-06-23T01:35:23.792" v="13" actId="26606"/>
          <ac:spMkLst>
            <pc:docMk/>
            <pc:sldMk cId="3484739273" sldId="265"/>
            <ac:spMk id="12" creationId="{CB44330D-EA18-4254-AA95-EB49948539B8}"/>
          </ac:spMkLst>
        </pc:spChg>
        <pc:spChg chg="add">
          <ac:chgData name="Sarah Gothard" userId="0e53f415fda5f162" providerId="LiveId" clId="{3447D596-D3A2-4E13-ADAB-72C340339060}" dt="2021-06-23T01:35:23.792" v="13" actId="26606"/>
          <ac:spMkLst>
            <pc:docMk/>
            <pc:sldMk cId="3484739273" sldId="265"/>
            <ac:spMk id="17" creationId="{32BC26D8-82FB-445E-AA49-62A77D7C1EE0}"/>
          </ac:spMkLst>
        </pc:spChg>
        <pc:spChg chg="add">
          <ac:chgData name="Sarah Gothard" userId="0e53f415fda5f162" providerId="LiveId" clId="{3447D596-D3A2-4E13-ADAB-72C340339060}" dt="2021-06-23T01:35:23.792" v="13" actId="26606"/>
          <ac:spMkLst>
            <pc:docMk/>
            <pc:sldMk cId="3484739273" sldId="265"/>
            <ac:spMk id="19" creationId="{CB44330D-EA18-4254-AA95-EB49948539B8}"/>
          </ac:spMkLst>
        </pc:spChg>
        <pc:picChg chg="add mod">
          <ac:chgData name="Sarah Gothard" userId="0e53f415fda5f162" providerId="LiveId" clId="{3447D596-D3A2-4E13-ADAB-72C340339060}" dt="2021-06-23T01:35:23.792" v="13" actId="26606"/>
          <ac:picMkLst>
            <pc:docMk/>
            <pc:sldMk cId="3484739273" sldId="265"/>
            <ac:picMk id="4" creationId="{E1E457D0-D52B-48EF-83ED-9CE027AAE5DB}"/>
          </ac:picMkLst>
        </pc:picChg>
        <pc:picChg chg="del">
          <ac:chgData name="Sarah Gothard" userId="0e53f415fda5f162" providerId="LiveId" clId="{3447D596-D3A2-4E13-ADAB-72C340339060}" dt="2021-06-23T01:13:17.431" v="1" actId="478"/>
          <ac:picMkLst>
            <pc:docMk/>
            <pc:sldMk cId="3484739273" sldId="265"/>
            <ac:picMk id="5" creationId="{0749CD3D-D391-4AA9-9C43-62CE660C2E8E}"/>
          </ac:picMkLst>
        </pc:picChg>
      </pc:sldChg>
      <pc:sldChg chg="addSp delSp modSp add mod setBg delDesignElem">
        <pc:chgData name="Sarah Gothard" userId="0e53f415fda5f162" providerId="LiveId" clId="{3447D596-D3A2-4E13-ADAB-72C340339060}" dt="2021-06-23T01:36:58.387" v="17" actId="26606"/>
        <pc:sldMkLst>
          <pc:docMk/>
          <pc:sldMk cId="2467854935" sldId="266"/>
        </pc:sldMkLst>
        <pc:spChg chg="ord">
          <ac:chgData name="Sarah Gothard" userId="0e53f415fda5f162" providerId="LiveId" clId="{3447D596-D3A2-4E13-ADAB-72C340339060}" dt="2021-06-23T01:36:58.387" v="17" actId="26606"/>
          <ac:spMkLst>
            <pc:docMk/>
            <pc:sldMk cId="2467854935" sldId="266"/>
            <ac:spMk id="2" creationId="{311D2B00-B72D-4A5C-82B8-17407371CFFA}"/>
          </ac:spMkLst>
        </pc:spChg>
        <pc:spChg chg="add">
          <ac:chgData name="Sarah Gothard" userId="0e53f415fda5f162" providerId="LiveId" clId="{3447D596-D3A2-4E13-ADAB-72C340339060}" dt="2021-06-23T01:36:58.387" v="17" actId="26606"/>
          <ac:spMkLst>
            <pc:docMk/>
            <pc:sldMk cId="2467854935" sldId="266"/>
            <ac:spMk id="9" creationId="{32BC26D8-82FB-445E-AA49-62A77D7C1EE0}"/>
          </ac:spMkLst>
        </pc:spChg>
        <pc:spChg chg="del">
          <ac:chgData name="Sarah Gothard" userId="0e53f415fda5f162" providerId="LiveId" clId="{3447D596-D3A2-4E13-ADAB-72C340339060}" dt="2021-06-23T01:13:21.016" v="4"/>
          <ac:spMkLst>
            <pc:docMk/>
            <pc:sldMk cId="2467854935" sldId="266"/>
            <ac:spMk id="10" creationId="{32BC26D8-82FB-445E-AA49-62A77D7C1EE0}"/>
          </ac:spMkLst>
        </pc:spChg>
        <pc:spChg chg="add">
          <ac:chgData name="Sarah Gothard" userId="0e53f415fda5f162" providerId="LiveId" clId="{3447D596-D3A2-4E13-ADAB-72C340339060}" dt="2021-06-23T01:36:58.387" v="17" actId="26606"/>
          <ac:spMkLst>
            <pc:docMk/>
            <pc:sldMk cId="2467854935" sldId="266"/>
            <ac:spMk id="11" creationId="{CB44330D-EA18-4254-AA95-EB49948539B8}"/>
          </ac:spMkLst>
        </pc:spChg>
        <pc:spChg chg="del">
          <ac:chgData name="Sarah Gothard" userId="0e53f415fda5f162" providerId="LiveId" clId="{3447D596-D3A2-4E13-ADAB-72C340339060}" dt="2021-06-23T01:13:21.016" v="4"/>
          <ac:spMkLst>
            <pc:docMk/>
            <pc:sldMk cId="2467854935" sldId="266"/>
            <ac:spMk id="12" creationId="{CB44330D-EA18-4254-AA95-EB49948539B8}"/>
          </ac:spMkLst>
        </pc:spChg>
        <pc:picChg chg="add mod">
          <ac:chgData name="Sarah Gothard" userId="0e53f415fda5f162" providerId="LiveId" clId="{3447D596-D3A2-4E13-ADAB-72C340339060}" dt="2021-06-23T01:36:58.387" v="17" actId="26606"/>
          <ac:picMkLst>
            <pc:docMk/>
            <pc:sldMk cId="2467854935" sldId="266"/>
            <ac:picMk id="4" creationId="{9AA74D0F-4D3A-4E1F-A4E1-B61A2A9007EA}"/>
          </ac:picMkLst>
        </pc:picChg>
      </pc:sldChg>
      <pc:sldChg chg="del">
        <pc:chgData name="Sarah Gothard" userId="0e53f415fda5f162" providerId="LiveId" clId="{3447D596-D3A2-4E13-ADAB-72C340339060}" dt="2021-06-23T01:13:19.655" v="2" actId="47"/>
        <pc:sldMkLst>
          <pc:docMk/>
          <pc:sldMk cId="3305026507" sldId="266"/>
        </pc:sldMkLst>
      </pc:sldChg>
      <pc:sldChg chg="addSp modSp add mod ord setBg">
        <pc:chgData name="Sarah Gothard" userId="0e53f415fda5f162" providerId="LiveId" clId="{3447D596-D3A2-4E13-ADAB-72C340339060}" dt="2021-06-23T01:38:06.526" v="25" actId="26606"/>
        <pc:sldMkLst>
          <pc:docMk/>
          <pc:sldMk cId="1611754402" sldId="267"/>
        </pc:sldMkLst>
        <pc:spChg chg="ord">
          <ac:chgData name="Sarah Gothard" userId="0e53f415fda5f162" providerId="LiveId" clId="{3447D596-D3A2-4E13-ADAB-72C340339060}" dt="2021-06-23T01:38:06.526" v="25" actId="26606"/>
          <ac:spMkLst>
            <pc:docMk/>
            <pc:sldMk cId="1611754402" sldId="267"/>
            <ac:spMk id="2" creationId="{311D2B00-B72D-4A5C-82B8-17407371CFFA}"/>
          </ac:spMkLst>
        </pc:spChg>
        <pc:spChg chg="add">
          <ac:chgData name="Sarah Gothard" userId="0e53f415fda5f162" providerId="LiveId" clId="{3447D596-D3A2-4E13-ADAB-72C340339060}" dt="2021-06-23T01:38:06.526" v="25" actId="26606"/>
          <ac:spMkLst>
            <pc:docMk/>
            <pc:sldMk cId="1611754402" sldId="267"/>
            <ac:spMk id="9" creationId="{32BC26D8-82FB-445E-AA49-62A77D7C1EE0}"/>
          </ac:spMkLst>
        </pc:spChg>
        <pc:spChg chg="add">
          <ac:chgData name="Sarah Gothard" userId="0e53f415fda5f162" providerId="LiveId" clId="{3447D596-D3A2-4E13-ADAB-72C340339060}" dt="2021-06-23T01:38:06.526" v="25" actId="26606"/>
          <ac:spMkLst>
            <pc:docMk/>
            <pc:sldMk cId="1611754402" sldId="267"/>
            <ac:spMk id="11" creationId="{CB44330D-EA18-4254-AA95-EB49948539B8}"/>
          </ac:spMkLst>
        </pc:spChg>
        <pc:picChg chg="add mod">
          <ac:chgData name="Sarah Gothard" userId="0e53f415fda5f162" providerId="LiveId" clId="{3447D596-D3A2-4E13-ADAB-72C340339060}" dt="2021-06-23T01:38:06.526" v="25" actId="26606"/>
          <ac:picMkLst>
            <pc:docMk/>
            <pc:sldMk cId="1611754402" sldId="267"/>
            <ac:picMk id="4" creationId="{43F3F9B4-9F2A-4D1A-9A95-FA7DEBE4E0FA}"/>
          </ac:picMkLst>
        </pc:picChg>
      </pc:sldChg>
      <pc:sldChg chg="del">
        <pc:chgData name="Sarah Gothard" userId="0e53f415fda5f162" providerId="LiveId" clId="{3447D596-D3A2-4E13-ADAB-72C340339060}" dt="2021-06-23T01:13:19.655" v="2" actId="47"/>
        <pc:sldMkLst>
          <pc:docMk/>
          <pc:sldMk cId="4285080880" sldId="267"/>
        </pc:sldMkLst>
      </pc:sldChg>
      <pc:sldChg chg="addSp modSp add mod ord setBg">
        <pc:chgData name="Sarah Gothard" userId="0e53f415fda5f162" providerId="LiveId" clId="{3447D596-D3A2-4E13-ADAB-72C340339060}" dt="2021-06-23T01:38:57.941" v="30" actId="26606"/>
        <pc:sldMkLst>
          <pc:docMk/>
          <pc:sldMk cId="30431258" sldId="268"/>
        </pc:sldMkLst>
        <pc:spChg chg="ord">
          <ac:chgData name="Sarah Gothard" userId="0e53f415fda5f162" providerId="LiveId" clId="{3447D596-D3A2-4E13-ADAB-72C340339060}" dt="2021-06-23T01:38:57.941" v="30" actId="26606"/>
          <ac:spMkLst>
            <pc:docMk/>
            <pc:sldMk cId="30431258" sldId="268"/>
            <ac:spMk id="2" creationId="{311D2B00-B72D-4A5C-82B8-17407371CFFA}"/>
          </ac:spMkLst>
        </pc:spChg>
        <pc:spChg chg="add">
          <ac:chgData name="Sarah Gothard" userId="0e53f415fda5f162" providerId="LiveId" clId="{3447D596-D3A2-4E13-ADAB-72C340339060}" dt="2021-06-23T01:38:57.941" v="30" actId="26606"/>
          <ac:spMkLst>
            <pc:docMk/>
            <pc:sldMk cId="30431258" sldId="268"/>
            <ac:spMk id="9" creationId="{32BC26D8-82FB-445E-AA49-62A77D7C1EE0}"/>
          </ac:spMkLst>
        </pc:spChg>
        <pc:spChg chg="add">
          <ac:chgData name="Sarah Gothard" userId="0e53f415fda5f162" providerId="LiveId" clId="{3447D596-D3A2-4E13-ADAB-72C340339060}" dt="2021-06-23T01:38:57.941" v="30" actId="26606"/>
          <ac:spMkLst>
            <pc:docMk/>
            <pc:sldMk cId="30431258" sldId="268"/>
            <ac:spMk id="11" creationId="{CB44330D-EA18-4254-AA95-EB49948539B8}"/>
          </ac:spMkLst>
        </pc:spChg>
        <pc:picChg chg="add mod">
          <ac:chgData name="Sarah Gothard" userId="0e53f415fda5f162" providerId="LiveId" clId="{3447D596-D3A2-4E13-ADAB-72C340339060}" dt="2021-06-23T01:38:57.941" v="30" actId="26606"/>
          <ac:picMkLst>
            <pc:docMk/>
            <pc:sldMk cId="30431258" sldId="268"/>
            <ac:picMk id="4" creationId="{C6014F0B-F440-4444-A7A6-F65493F47C1D}"/>
          </ac:picMkLst>
        </pc:picChg>
      </pc:sldChg>
      <pc:sldChg chg="del">
        <pc:chgData name="Sarah Gothard" userId="0e53f415fda5f162" providerId="LiveId" clId="{3447D596-D3A2-4E13-ADAB-72C340339060}" dt="2021-06-23T01:13:19.655" v="2" actId="47"/>
        <pc:sldMkLst>
          <pc:docMk/>
          <pc:sldMk cId="2424714447" sldId="268"/>
        </pc:sldMkLst>
      </pc:sldChg>
      <pc:sldChg chg="add del">
        <pc:chgData name="Sarah Gothard" userId="0e53f415fda5f162" providerId="LiveId" clId="{3447D596-D3A2-4E13-ADAB-72C340339060}" dt="2021-06-23T01:39:12.380" v="31" actId="47"/>
        <pc:sldMkLst>
          <pc:docMk/>
          <pc:sldMk cId="531116513" sldId="269"/>
        </pc:sldMkLst>
      </pc:sldChg>
      <pc:sldChg chg="del">
        <pc:chgData name="Sarah Gothard" userId="0e53f415fda5f162" providerId="LiveId" clId="{3447D596-D3A2-4E13-ADAB-72C340339060}" dt="2021-06-23T01:13:19.655" v="2" actId="47"/>
        <pc:sldMkLst>
          <pc:docMk/>
          <pc:sldMk cId="1398270309" sldId="269"/>
        </pc:sldMkLst>
      </pc:sldChg>
      <pc:sldChg chg="del">
        <pc:chgData name="Sarah Gothard" userId="0e53f415fda5f162" providerId="LiveId" clId="{3447D596-D3A2-4E13-ADAB-72C340339060}" dt="2021-06-23T01:13:19.655" v="2" actId="47"/>
        <pc:sldMkLst>
          <pc:docMk/>
          <pc:sldMk cId="30301459" sldId="270"/>
        </pc:sldMkLst>
      </pc:sldChg>
      <pc:sldChg chg="addSp delSp modSp add mod setBg delDesignElem">
        <pc:chgData name="Sarah Gothard" userId="0e53f415fda5f162" providerId="LiveId" clId="{3447D596-D3A2-4E13-ADAB-72C340339060}" dt="2021-06-23T01:35:46.241" v="15" actId="26606"/>
        <pc:sldMkLst>
          <pc:docMk/>
          <pc:sldMk cId="3502611574" sldId="270"/>
        </pc:sldMkLst>
        <pc:spChg chg="ord">
          <ac:chgData name="Sarah Gothard" userId="0e53f415fda5f162" providerId="LiveId" clId="{3447D596-D3A2-4E13-ADAB-72C340339060}" dt="2021-06-23T01:35:46.241" v="15" actId="26606"/>
          <ac:spMkLst>
            <pc:docMk/>
            <pc:sldMk cId="3502611574" sldId="270"/>
            <ac:spMk id="2" creationId="{311D2B00-B72D-4A5C-82B8-17407371CFFA}"/>
          </ac:spMkLst>
        </pc:spChg>
        <pc:spChg chg="add">
          <ac:chgData name="Sarah Gothard" userId="0e53f415fda5f162" providerId="LiveId" clId="{3447D596-D3A2-4E13-ADAB-72C340339060}" dt="2021-06-23T01:35:46.241" v="15" actId="26606"/>
          <ac:spMkLst>
            <pc:docMk/>
            <pc:sldMk cId="3502611574" sldId="270"/>
            <ac:spMk id="9" creationId="{32BC26D8-82FB-445E-AA49-62A77D7C1EE0}"/>
          </ac:spMkLst>
        </pc:spChg>
        <pc:spChg chg="del">
          <ac:chgData name="Sarah Gothard" userId="0e53f415fda5f162" providerId="LiveId" clId="{3447D596-D3A2-4E13-ADAB-72C340339060}" dt="2021-06-23T01:35:07.993" v="11"/>
          <ac:spMkLst>
            <pc:docMk/>
            <pc:sldMk cId="3502611574" sldId="270"/>
            <ac:spMk id="10" creationId="{32BC26D8-82FB-445E-AA49-62A77D7C1EE0}"/>
          </ac:spMkLst>
        </pc:spChg>
        <pc:spChg chg="add">
          <ac:chgData name="Sarah Gothard" userId="0e53f415fda5f162" providerId="LiveId" clId="{3447D596-D3A2-4E13-ADAB-72C340339060}" dt="2021-06-23T01:35:46.241" v="15" actId="26606"/>
          <ac:spMkLst>
            <pc:docMk/>
            <pc:sldMk cId="3502611574" sldId="270"/>
            <ac:spMk id="11" creationId="{CB44330D-EA18-4254-AA95-EB49948539B8}"/>
          </ac:spMkLst>
        </pc:spChg>
        <pc:spChg chg="del">
          <ac:chgData name="Sarah Gothard" userId="0e53f415fda5f162" providerId="LiveId" clId="{3447D596-D3A2-4E13-ADAB-72C340339060}" dt="2021-06-23T01:35:07.993" v="11"/>
          <ac:spMkLst>
            <pc:docMk/>
            <pc:sldMk cId="3502611574" sldId="270"/>
            <ac:spMk id="12" creationId="{CB44330D-EA18-4254-AA95-EB49948539B8}"/>
          </ac:spMkLst>
        </pc:spChg>
        <pc:picChg chg="add mod">
          <ac:chgData name="Sarah Gothard" userId="0e53f415fda5f162" providerId="LiveId" clId="{3447D596-D3A2-4E13-ADAB-72C340339060}" dt="2021-06-23T01:35:46.241" v="15" actId="26606"/>
          <ac:picMkLst>
            <pc:docMk/>
            <pc:sldMk cId="3502611574" sldId="270"/>
            <ac:picMk id="4" creationId="{5EEC70C0-5371-479E-ADB4-E47568154CD5}"/>
          </ac:picMkLst>
        </pc:picChg>
      </pc:sldChg>
      <pc:sldChg chg="add ord">
        <pc:chgData name="Sarah Gothard" userId="0e53f415fda5f162" providerId="LiveId" clId="{3447D596-D3A2-4E13-ADAB-72C340339060}" dt="2021-06-23T01:37:03.894" v="20"/>
        <pc:sldMkLst>
          <pc:docMk/>
          <pc:sldMk cId="963399917" sldId="271"/>
        </pc:sldMkLst>
      </pc:sldChg>
      <pc:sldChg chg="del">
        <pc:chgData name="Sarah Gothard" userId="0e53f415fda5f162" providerId="LiveId" clId="{3447D596-D3A2-4E13-ADAB-72C340339060}" dt="2021-06-23T01:13:19.655" v="2" actId="47"/>
        <pc:sldMkLst>
          <pc:docMk/>
          <pc:sldMk cId="512465231" sldId="272"/>
        </pc:sldMkLst>
      </pc:sldChg>
      <pc:sldChg chg="add">
        <pc:chgData name="Sarah Gothard" userId="0e53f415fda5f162" providerId="LiveId" clId="{3447D596-D3A2-4E13-ADAB-72C340339060}" dt="2021-06-23T01:37:08.739" v="21" actId="2890"/>
        <pc:sldMkLst>
          <pc:docMk/>
          <pc:sldMk cId="3578576612" sldId="272"/>
        </pc:sldMkLst>
      </pc:sldChg>
      <pc:sldChg chg="del">
        <pc:chgData name="Sarah Gothard" userId="0e53f415fda5f162" providerId="LiveId" clId="{3447D596-D3A2-4E13-ADAB-72C340339060}" dt="2021-06-23T01:13:19.655" v="2" actId="47"/>
        <pc:sldMkLst>
          <pc:docMk/>
          <pc:sldMk cId="1483657284" sldId="273"/>
        </pc:sldMkLst>
      </pc:sldChg>
      <pc:sldChg chg="add">
        <pc:chgData name="Sarah Gothard" userId="0e53f415fda5f162" providerId="LiveId" clId="{3447D596-D3A2-4E13-ADAB-72C340339060}" dt="2021-06-23T01:38:11.009" v="26" actId="2890"/>
        <pc:sldMkLst>
          <pc:docMk/>
          <pc:sldMk cId="4289165169" sldId="273"/>
        </pc:sldMkLst>
      </pc:sldChg>
      <pc:sldChg chg="del">
        <pc:chgData name="Sarah Gothard" userId="0e53f415fda5f162" providerId="LiveId" clId="{3447D596-D3A2-4E13-ADAB-72C340339060}" dt="2021-06-23T01:13:19.655" v="2" actId="47"/>
        <pc:sldMkLst>
          <pc:docMk/>
          <pc:sldMk cId="3694956428"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87740717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124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837767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303808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90814197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449459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7522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6/22/2021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2517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6/22/2021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3808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6/22/2021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2855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4546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074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6/22/2021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232675424"/>
      </p:ext>
    </p:extLst>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5AE4EEB-7FAB-463B-BAE7-6F132119EF91}"/>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1E457D0-D52B-48EF-83ED-9CE027AAE5DB}"/>
              </a:ext>
            </a:extLst>
          </p:cNvPr>
          <p:cNvPicPr>
            <a:picLocks noChangeAspect="1"/>
          </p:cNvPicPr>
          <p:nvPr/>
        </p:nvPicPr>
        <p:blipFill>
          <a:blip r:embed="rId2"/>
          <a:stretch>
            <a:fillRect/>
          </a:stretch>
        </p:blipFill>
        <p:spPr>
          <a:xfrm>
            <a:off x="643467" y="675470"/>
            <a:ext cx="10905066" cy="5507059"/>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7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EEC70C0-5371-479E-ADB4-E47568154CD5}"/>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0261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AA74D0F-4D3A-4E1F-A4E1-B61A2A9007EA}"/>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67854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EEC70C0-5371-479E-ADB4-E47568154CD5}"/>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63399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3F3F9B4-9F2A-4D1A-9A95-FA7DEBE4E0FA}"/>
              </a:ext>
            </a:extLst>
          </p:cNvPr>
          <p:cNvPicPr>
            <a:picLocks noChangeAspect="1"/>
          </p:cNvPicPr>
          <p:nvPr/>
        </p:nvPicPr>
        <p:blipFill>
          <a:blip r:embed="rId2"/>
          <a:stretch>
            <a:fillRect/>
          </a:stretch>
        </p:blipFill>
        <p:spPr>
          <a:xfrm>
            <a:off x="643467" y="729997"/>
            <a:ext cx="10905066" cy="539800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1175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EEC70C0-5371-479E-ADB4-E47568154CD5}"/>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7857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6014F0B-F440-4444-A7A6-F65493F47C1D}"/>
              </a:ext>
            </a:extLst>
          </p:cNvPr>
          <p:cNvPicPr>
            <a:picLocks noChangeAspect="1"/>
          </p:cNvPicPr>
          <p:nvPr/>
        </p:nvPicPr>
        <p:blipFill>
          <a:blip r:embed="rId2"/>
          <a:stretch>
            <a:fillRect/>
          </a:stretch>
        </p:blipFill>
        <p:spPr>
          <a:xfrm>
            <a:off x="643467" y="689103"/>
            <a:ext cx="10905066" cy="5479794"/>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431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EEC70C0-5371-479E-ADB4-E47568154CD5}"/>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891651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1787</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2019-10-03T14:51:38Z</dcterms:created>
  <dcterms:modified xsi:type="dcterms:W3CDTF">2021-06-23T01:39:26Z</dcterms:modified>
</cp:coreProperties>
</file>