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339" r:id="rId3"/>
    <p:sldId id="256" r:id="rId4"/>
    <p:sldId id="340" r:id="rId5"/>
    <p:sldId id="341" r:id="rId6"/>
    <p:sldId id="342" r:id="rId7"/>
    <p:sldId id="343" r:id="rId8"/>
    <p:sldId id="344" r:id="rId9"/>
    <p:sldId id="346" r:id="rId10"/>
    <p:sldId id="345" r:id="rId11"/>
    <p:sldId id="347" r:id="rId12"/>
    <p:sldId id="348" r:id="rId13"/>
    <p:sldId id="349" r:id="rId14"/>
    <p:sldId id="35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A30639-3E1A-47B6-AF77-698183BFF959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0B026-0DFA-41E8-837C-AE5446FEC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122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08103-9D4C-081E-EB05-655417C95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F6E4A2-D918-C472-ADE5-4F018FA59F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79E4E-BB26-8A03-06BB-0CD6C2E9D6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C45538-A705-90DA-4DD8-414A768FBCF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908AF-65BE-457F-9D87-289A548E61F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907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CD3A2-053A-3EF1-4FA2-DE57C3D614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D8E7E1-54F2-1D15-2302-3CAD46A14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0F6612-1A6A-E312-C8F8-E4D99B6B9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B361C-B86D-49E6-B917-BFD33D183447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5A041F-F806-61E8-D1F0-6D1DBB1E8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1F07A3-35C4-1106-1F43-D5B848962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8BB33-D2C7-44F2-B32F-ECE05EA4B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820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F475A-B196-0648-EE2E-2981A3AD0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273A83-A343-D35D-F7F2-B8B604C390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97B07-6DB2-A70E-DC22-3B13DFA08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B361C-B86D-49E6-B917-BFD33D183447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E4305-CC02-41C4-6411-37E4399A9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88CC30-30FE-8A87-39FB-DEAC8AEA1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8BB33-D2C7-44F2-B32F-ECE05EA4B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329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C532A3-AA65-5A13-7781-5E9F3DC3F4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542C79-F3D2-0F18-6963-1C811E7C75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64EBA-02E3-0A21-BBD1-8044F1278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B361C-B86D-49E6-B917-BFD33D183447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38CAF-75D4-5BCF-EA9C-19E51DE73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CDBFD1-9886-39BB-6196-1622CA8AD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8BB33-D2C7-44F2-B32F-ECE05EA4B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4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AEC554F0-E5B4-8F41-9B02-A5CC48A928E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1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14B0A9-0186-497C-8711-C9C8F6415D24}" type="datetime1">
              <a:rPr lang="en-US" smtClean="0"/>
              <a:t>8/15/2026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962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D04E42-5CCB-49C6-AB42-6905F6B81218}" type="datetime1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904A3627-209E-6492-FB1E-B61E6DA8ADE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0"/>
            <a:ext cx="12192000" cy="6665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00193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351F73F-7CEA-43BB-A41F-F4B64A7EC9D1}" type="datetime1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5845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4EC99E-6062-4854-93A7-E8427FFD14FA}" type="datetime1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109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267595D-A4DE-4C64-B72E-27955F711399}" type="datetime1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961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EB4AC5-270F-49FE-BDDE-66D71CEE792C}" type="datetime1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41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41A5C3-AF63-4931-AAC6-28834851B5FC}" type="datetime1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58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3A5A0-983B-15E1-5738-E905D577F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DEA65-18EE-E0F4-E4C2-393CC47770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D5A02-ED0A-E0FB-62F4-457C86EB2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B361C-B86D-49E6-B917-BFD33D183447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E09F3F-1CDE-E300-EB3A-CC0C17587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94192-FE29-1C3D-017C-24BACA279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8BB33-D2C7-44F2-B32F-ECE05EA4B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2691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B6CFF-36C4-4705-9665-D0CA3AA4FA31}" type="datetime1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5962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1A2641C-42EA-469E-8B34-6B12E51DE84E}" type="datetime1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9682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3BFA96-5E6F-4BAE-A9CF-2DC64591F103}" type="datetime1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686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E53C-B4B1-4D35-864C-C014093F5EA2}" type="datetime1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223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E0595-2DE5-B1C0-AD4D-C225D7AD9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A09717-A478-AED8-772B-6A296F7406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198AAD-4FE1-643F-EE02-B8AD5BD34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B361C-B86D-49E6-B917-BFD33D183447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486070-3596-A413-5569-930446C99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39E095-DB27-5545-C4EB-BD74FBDBD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8BB33-D2C7-44F2-B32F-ECE05EA4B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335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E77DB-4671-74D6-8891-889D93951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63D681-C668-CBF5-9FFB-28814DEB7C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BA688A-75D1-2FB5-3106-9FB86199DD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A1B780-990D-0B5A-57B0-E8B48E2AB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B361C-B86D-49E6-B917-BFD33D183447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47B49-2A87-66F3-3059-582852102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86A759-396D-681C-6622-8A485751D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8BB33-D2C7-44F2-B32F-ECE05EA4B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164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8780C-D0C1-9BEA-FAC5-1401F1A93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339F0F-1913-904D-A73B-5029D8F130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684694-D059-D7C7-65C2-08962B66B8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A3291D-72D0-B7FE-AEF2-972A845C84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4E403E-E66B-EE7E-C45D-EDB315AFAB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A17DC5-0DDB-70D8-068B-470A772EA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B361C-B86D-49E6-B917-BFD33D183447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DC813B-3A00-1069-6E0E-16B75CAAF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C1F63B-E50B-95FF-DFCC-0248FD98F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8BB33-D2C7-44F2-B32F-ECE05EA4B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156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7307F-83F8-78F5-4D62-5C2AF4C6F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409C6F-D32C-3077-ADC4-BD04E05F0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B361C-B86D-49E6-B917-BFD33D183447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71407E-BF0B-B27D-4BED-DC361D202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49881B-BDF2-F331-B8B5-10737DDAF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8BB33-D2C7-44F2-B32F-ECE05EA4B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701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8D9EF8-71DF-256E-3DED-59841FDA7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B361C-B86D-49E6-B917-BFD33D183447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D562C2-3D2D-8414-D255-B14C23DDC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3CD421-1198-3F56-8063-C3331366E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8BB33-D2C7-44F2-B32F-ECE05EA4B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07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65852-2FB3-438C-FF7F-B7FCB9716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0E2A6-1291-061B-DCCB-0809ABAB3A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A26893-A994-81FA-B3CD-01C55C779E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5CD8F0-8241-9EB7-8DD1-9D4D596A3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B361C-B86D-49E6-B917-BFD33D183447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C9F8D5-4F08-30C1-B9FB-78DC5884A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5B5C0F-3A88-6C01-C384-5B328B6C7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8BB33-D2C7-44F2-B32F-ECE05EA4B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689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CCFFD-F1D5-9D4B-A10C-21B87CDE9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54A417-9FDB-5F2F-0B80-C8392555D2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BF8D3F-7D8E-371D-6490-37832D1CF5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AFF4AF-7238-5173-DEAD-43EE4D052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B361C-B86D-49E6-B917-BFD33D183447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AF7C30-23F4-55EC-8113-9827C2F93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A2692F-4639-207B-08FD-B342F2F42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8BB33-D2C7-44F2-B32F-ECE05EA4B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846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AF9552-6C75-EBF8-A77E-AB5EF2CA2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909864-2929-1221-3D57-B00A0468C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EE3171-F5C7-E2C3-4C6F-E28793D1FC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EB361C-B86D-49E6-B917-BFD33D183447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4731A-4441-6573-72B4-B70B04191E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5000" y="6603999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08E3B6-9C2B-707C-C0EC-A137877808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58BB33-D2C7-44F2-B32F-ECE05EA4B2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002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162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87C49-136A-F915-4150-9A83720F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ctangle 93">
            <a:extLst>
              <a:ext uri="{FF2B5EF4-FFF2-40B4-BE49-F238E27FC236}">
                <a16:creationId xmlns:a16="http://schemas.microsoft.com/office/drawing/2014/main" id="{44731117-3976-4491-A1BD-0E0F5020AD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0073BCFC-A707-B537-BEF3-666086705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6211C-4BD7-6F98-0607-29C465598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3467" y="6356350"/>
            <a:ext cx="11237976" cy="5016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Domain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67B6B3-786C-5156-C312-915E4FADAF89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251702"/>
            <a:ext cx="10287000" cy="235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53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30415-1C8B-8078-D9F5-0F9DF3C52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BB8A62B-A5D6-A4E6-4E8B-F88057D9F13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18B31707-F6C1-33BA-EFD9-6E3C6BD2D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374486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66CBE-A4C5-C2C4-E26E-077C137AB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1EEC3D7-A3A1-1D33-A994-3BE9A72D3D50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54083D-ACEE-7DE0-C6AA-CA09087C7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070662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25118-0AC6-1039-17F8-B5396EF31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06816D2-4BEE-F340-E250-2A82A7FB68F1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243488-7EB8-94B4-BEF4-A0F5A979A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13885742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0F1AF-95A4-23BB-30A0-9E5B7E625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D447859-8101-FDEE-6433-EC0FB3AFB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317747-D493-13B3-7474-4503B71AA4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09"/>
            <a:ext cx="12192000" cy="685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640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A4FB3ED-DB26-2CD4-4E44-BA5D20AF493C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EB1D1591-19EC-F8E8-5052-53726FD9E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3666970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85636D-DACD-9016-011A-238DE1A595F6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20E44A-E89A-9F5F-8911-D632502A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575954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74DB7CB-BCBC-D90E-60EF-56E99BE84DF0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4CACA6-5916-79C5-44B7-5589B8CE5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647245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418FF8-6891-36FD-8837-FE23E2497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18520CB-367B-E421-701E-125460EE1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"/>
            <a:ext cx="12192000" cy="685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319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A53A93-1DFC-718C-86AF-2678B4969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2E68E7-2F12-28EF-3825-56C60FA1E1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391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0797890-8362-57B2-93ED-A57EBC7E155A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4C1527-5BF6-7A28-6999-64ABA1759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594344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51D716D-CC5D-8BA0-C1D3-05A7E56A602A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447545-1571-BEDA-AEF2-59D2FF572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</p:spTree>
    <p:extLst>
      <p:ext uri="{BB962C8B-B14F-4D97-AF65-F5344CB8AC3E}">
        <p14:creationId xmlns:p14="http://schemas.microsoft.com/office/powerpoint/2010/main" val="258560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CC007B-C4BC-6B0E-73F1-FB637D192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B9AE532-A67B-C4BA-E4E1-BBF0459D8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5"/>
            <a:ext cx="12192000" cy="685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636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69</Words>
  <Application>Microsoft Office PowerPoint</Application>
  <PresentationFormat>Widescreen</PresentationFormat>
  <Paragraphs>15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Gothard, Sarah</dc:creator>
  <cp:lastModifiedBy>Gothard, Sarah</cp:lastModifiedBy>
  <cp:revision>3</cp:revision>
  <dcterms:created xsi:type="dcterms:W3CDTF">2026-08-15T20:04:26Z</dcterms:created>
  <dcterms:modified xsi:type="dcterms:W3CDTF">2026-08-15T20:27:55Z</dcterms:modified>
</cp:coreProperties>
</file>