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4"/>
  </p:notesMasterIdLst>
  <p:handoutMasterIdLst>
    <p:handoutMasterId r:id="rId15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8" d="100"/>
          <a:sy n="68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FC0DBE1-4836-E945-9EF3-94C59F0C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9" y="2176147"/>
            <a:ext cx="10313581" cy="25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0316-0566-FDF5-3AA1-F3268971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5DE393-DB75-BA61-D76B-A28FECC1C0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9735" y="0"/>
            <a:ext cx="1147253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C09F8-507E-7214-36F3-DFEBAD77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7739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92464-4CC4-617C-8C47-881BB8D64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C158751-C4CA-E30D-DB1F-46C69A4FEA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2507" y="-23809"/>
            <a:ext cx="10706986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F0EDE-3504-853D-054A-25EF3C2B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195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5A9240-0611-E1EB-7356-615F4E063F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FFB80-59EC-5AED-F1A2-C84472E6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53AF537-92D8-0F4C-7C2E-382DDE1FBF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C252F-1B04-A1A8-76E5-AF7C2855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3595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537B-503B-B127-C968-75521608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4A95403-A0C6-73AD-9F7F-17970F90B7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20A9F-8150-7FB8-9E27-63CB4BB4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971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FE24-68C2-97D4-3660-85F8B68D0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441EB36-6ABB-22C3-DD5E-9C0AFE738B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1DDBC-C501-EAD6-7497-1FE93DE6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5171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5A16C-434E-3129-6B0F-D6FBC44F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D82A5C2-7F15-253A-DB81-01587D600F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2A59F-9915-CBD3-3773-B5C9B779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7760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F38CD-5DEA-CE27-89DA-20A99B3E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E8C0958-BD73-EFC6-7EF5-C1B2144B50B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310F1-3FB6-902F-0456-7CB7D860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4858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34AAE-BCA9-6D25-4F4F-18ED1C12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0936DA6-2F65-0B3B-FF91-80D80006A1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7D6F3-8760-CD37-2C1E-5221A503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9553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1159E-3666-3A9B-45FA-59DDFDF63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5C37D94-9A69-FB73-CE14-56E5AA17CD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4F2A8-85F4-CAB0-8BD4-717ADA03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5625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65</Words>
  <Application>Microsoft Office PowerPoint</Application>
  <PresentationFormat>Widescreen</PresentationFormat>
  <Paragraphs>13</Paragraphs>
  <Slides>11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24</cp:revision>
  <dcterms:created xsi:type="dcterms:W3CDTF">2019-10-21T12:59:19Z</dcterms:created>
  <dcterms:modified xsi:type="dcterms:W3CDTF">2026-01-02T03:29:41Z</dcterms:modified>
</cp:coreProperties>
</file>