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8"/>
  </p:notesMasterIdLst>
  <p:handoutMasterIdLst>
    <p:handoutMasterId r:id="rId9"/>
  </p:handoutMasterIdLst>
  <p:sldIdLst>
    <p:sldId id="256" r:id="rId2"/>
    <p:sldId id="260" r:id="rId3"/>
    <p:sldId id="257"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varScale="1">
        <p:scale>
          <a:sx n="68" d="100"/>
          <a:sy n="68" d="100"/>
        </p:scale>
        <p:origin x="636" y="8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11/2/2024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11/2/2024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11/2/2024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11/2/2024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11/2/2024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11/2/2024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11/2/2024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11/2/2024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11/2/2024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11/2/2024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11/2/2024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11/2/2024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9AC92FA0-1CF1-741A-3126-119DC9E82A8F}"/>
              </a:ext>
            </a:extLst>
          </p:cNvPr>
          <p:cNvPicPr>
            <a:picLocks noChangeAspect="1"/>
          </p:cNvPicPr>
          <p:nvPr/>
        </p:nvPicPr>
        <p:blipFill>
          <a:blip r:embed="rId3"/>
          <a:stretch>
            <a:fillRect/>
          </a:stretch>
        </p:blipFill>
        <p:spPr>
          <a:xfrm>
            <a:off x="670874" y="2190296"/>
            <a:ext cx="10850252" cy="2455818"/>
          </a:xfrm>
          <a:prstGeom prst="rect">
            <a:avLst/>
          </a:prstGeom>
        </p:spPr>
      </p:pic>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889F9936-B914-109A-5E91-8A3620E4AC0C}"/>
              </a:ext>
            </a:extLst>
          </p:cNvPr>
          <p:cNvPicPr>
            <a:picLocks noChangeAspect="1"/>
          </p:cNvPicPr>
          <p:nvPr/>
        </p:nvPicPr>
        <p:blipFill>
          <a:blip r:embed="rId2"/>
          <a:stretch>
            <a:fillRect/>
          </a:stretch>
        </p:blipFill>
        <p:spPr>
          <a:xfrm>
            <a:off x="0" y="17246"/>
            <a:ext cx="12192000" cy="6823507"/>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6AFF1F1-7DD8-C9C8-4B40-4217DC16F9B9}"/>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247E070B-8D19-30D8-B28D-110F2F514DB6}"/>
              </a:ext>
            </a:extLst>
          </p:cNvPr>
          <p:cNvPicPr>
            <a:picLocks noChangeAspect="1"/>
          </p:cNvPicPr>
          <p:nvPr/>
        </p:nvPicPr>
        <p:blipFill>
          <a:blip r:embed="rId2"/>
          <a:stretch>
            <a:fillRect/>
          </a:stretch>
        </p:blipFill>
        <p:spPr>
          <a:xfrm>
            <a:off x="0" y="81754"/>
            <a:ext cx="12192000" cy="6694491"/>
          </a:xfrm>
          <a:prstGeom prst="rect">
            <a:avLst/>
          </a:prstGeom>
        </p:spPr>
      </p:pic>
    </p:spTree>
    <p:extLst>
      <p:ext uri="{BB962C8B-B14F-4D97-AF65-F5344CB8AC3E}">
        <p14:creationId xmlns:p14="http://schemas.microsoft.com/office/powerpoint/2010/main" val="4042458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BB0DC-4A17-C2FF-9D03-AAF5B2D4F02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817C68EB-97E8-C485-7E58-8B81D60B631A}"/>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3652CEB-CB2A-78FA-7989-7DA74AB2F6E8}"/>
              </a:ext>
            </a:extLst>
          </p:cNvPr>
          <p:cNvPicPr>
            <a:picLocks noChangeAspect="1"/>
          </p:cNvPicPr>
          <p:nvPr/>
        </p:nvPicPr>
        <p:blipFill>
          <a:blip r:embed="rId2"/>
          <a:stretch>
            <a:fillRect/>
          </a:stretch>
        </p:blipFill>
        <p:spPr>
          <a:xfrm>
            <a:off x="0" y="60252"/>
            <a:ext cx="12192000" cy="6737496"/>
          </a:xfrm>
          <a:prstGeom prst="rect">
            <a:avLst/>
          </a:prstGeom>
        </p:spPr>
      </p:pic>
    </p:spTree>
    <p:extLst>
      <p:ext uri="{BB962C8B-B14F-4D97-AF65-F5344CB8AC3E}">
        <p14:creationId xmlns:p14="http://schemas.microsoft.com/office/powerpoint/2010/main" val="221861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DF9C5-BC54-C868-C0FB-415AB29916D2}"/>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C3125A9A-E19E-EA76-E052-B3B37354C3D3}"/>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5FEE5122-EB35-3322-0534-59EC39751AEB}"/>
              </a:ext>
            </a:extLst>
          </p:cNvPr>
          <p:cNvPicPr>
            <a:picLocks noChangeAspect="1"/>
          </p:cNvPicPr>
          <p:nvPr/>
        </p:nvPicPr>
        <p:blipFill>
          <a:blip r:embed="rId2"/>
          <a:stretch>
            <a:fillRect/>
          </a:stretch>
        </p:blipFill>
        <p:spPr>
          <a:xfrm>
            <a:off x="0" y="128344"/>
            <a:ext cx="12192000" cy="6601312"/>
          </a:xfrm>
          <a:prstGeom prst="rect">
            <a:avLst/>
          </a:prstGeom>
        </p:spPr>
      </p:pic>
    </p:spTree>
    <p:extLst>
      <p:ext uri="{BB962C8B-B14F-4D97-AF65-F5344CB8AC3E}">
        <p14:creationId xmlns:p14="http://schemas.microsoft.com/office/powerpoint/2010/main" val="361150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D41FA-0557-387E-CFA8-1AC609FCBA9F}"/>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228E2A4D-E618-B4B9-91C7-4A2BEB30A743}"/>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4D71521-3F15-775F-F3A3-E06552674FE6}"/>
              </a:ext>
            </a:extLst>
          </p:cNvPr>
          <p:cNvPicPr>
            <a:picLocks noChangeAspect="1"/>
          </p:cNvPicPr>
          <p:nvPr/>
        </p:nvPicPr>
        <p:blipFill>
          <a:blip r:embed="rId2"/>
          <a:stretch>
            <a:fillRect/>
          </a:stretch>
        </p:blipFill>
        <p:spPr>
          <a:xfrm>
            <a:off x="0" y="67419"/>
            <a:ext cx="12192000" cy="6723161"/>
          </a:xfrm>
          <a:prstGeom prst="rect">
            <a:avLst/>
          </a:prstGeom>
        </p:spPr>
      </p:pic>
    </p:spTree>
    <p:extLst>
      <p:ext uri="{BB962C8B-B14F-4D97-AF65-F5344CB8AC3E}">
        <p14:creationId xmlns:p14="http://schemas.microsoft.com/office/powerpoint/2010/main" val="2400130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55</Words>
  <Application>Microsoft Office PowerPoint</Application>
  <PresentationFormat>Widescreen</PresentationFormat>
  <Paragraphs>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6</cp:revision>
  <dcterms:created xsi:type="dcterms:W3CDTF">2019-10-02T02:24:59Z</dcterms:created>
  <dcterms:modified xsi:type="dcterms:W3CDTF">2024-11-02T13:34:42Z</dcterms:modified>
</cp:coreProperties>
</file>