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57" r:id="rId2"/>
    <p:sldId id="258" r:id="rId3"/>
    <p:sldId id="259" r:id="rId4"/>
    <p:sldId id="260" r:id="rId5"/>
    <p:sldId id="261" r:id="rId6"/>
    <p:sldId id="263" r:id="rId7"/>
    <p:sldId id="264" r:id="rId8"/>
    <p:sldId id="265" r:id="rId9"/>
    <p:sldId id="267" r:id="rId10"/>
    <p:sldId id="268" r:id="rId11"/>
    <p:sldId id="269"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D6EAC-ED30-4633-98C2-AD2E33F4C50D}" v="38" dt="2020-02-08T20:53:33.90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19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ABD6EAC-ED30-4633-98C2-AD2E33F4C50D}"/>
    <pc:docChg chg="undo custSel addSld delSld modSld">
      <pc:chgData name="Sarah Gothard" userId="0e53f415fda5f162" providerId="LiveId" clId="{7ABD6EAC-ED30-4633-98C2-AD2E33F4C50D}" dt="2020-02-08T20:53:46.743" v="120" actId="2696"/>
      <pc:docMkLst>
        <pc:docMk/>
      </pc:docMkLst>
      <pc:sldChg chg="addSp delSp modSp">
        <pc:chgData name="Sarah Gothard" userId="0e53f415fda5f162" providerId="LiveId" clId="{7ABD6EAC-ED30-4633-98C2-AD2E33F4C50D}" dt="2020-02-08T20:35:44.104" v="3" actId="1076"/>
        <pc:sldMkLst>
          <pc:docMk/>
          <pc:sldMk cId="2211167003" sldId="257"/>
        </pc:sldMkLst>
        <pc:spChg chg="del">
          <ac:chgData name="Sarah Gothard" userId="0e53f415fda5f162" providerId="LiveId" clId="{7ABD6EAC-ED30-4633-98C2-AD2E33F4C50D}" dt="2020-02-08T20:35:38.745" v="0" actId="478"/>
          <ac:spMkLst>
            <pc:docMk/>
            <pc:sldMk cId="2211167003" sldId="257"/>
            <ac:spMk id="4" creationId="{49F4434C-4592-4D51-8EEB-91A88010202A}"/>
          </ac:spMkLst>
        </pc:spChg>
        <pc:picChg chg="add mod">
          <ac:chgData name="Sarah Gothard" userId="0e53f415fda5f162" providerId="LiveId" clId="{7ABD6EAC-ED30-4633-98C2-AD2E33F4C50D}" dt="2020-02-08T20:35:44.104" v="3" actId="1076"/>
          <ac:picMkLst>
            <pc:docMk/>
            <pc:sldMk cId="2211167003" sldId="257"/>
            <ac:picMk id="2" creationId="{0B06AD75-49CE-47AA-B089-C1DE0C959833}"/>
          </ac:picMkLst>
        </pc:picChg>
      </pc:sldChg>
      <pc:sldChg chg="addSp modSp">
        <pc:chgData name="Sarah Gothard" userId="0e53f415fda5f162" providerId="LiveId" clId="{7ABD6EAC-ED30-4633-98C2-AD2E33F4C50D}" dt="2020-02-08T20:37:22.857" v="6" actId="1076"/>
        <pc:sldMkLst>
          <pc:docMk/>
          <pc:sldMk cId="3648730301" sldId="258"/>
        </pc:sldMkLst>
        <pc:picChg chg="add mod">
          <ac:chgData name="Sarah Gothard" userId="0e53f415fda5f162" providerId="LiveId" clId="{7ABD6EAC-ED30-4633-98C2-AD2E33F4C50D}" dt="2020-02-08T20:37:22.857" v="6" actId="1076"/>
          <ac:picMkLst>
            <pc:docMk/>
            <pc:sldMk cId="3648730301" sldId="258"/>
            <ac:picMk id="2" creationId="{3C8D42C8-8EF2-4D9B-A2E2-CA0D03078608}"/>
          </ac:picMkLst>
        </pc:picChg>
      </pc:sldChg>
      <pc:sldChg chg="addSp delSp modSp add setBg delDesignElem">
        <pc:chgData name="Sarah Gothard" userId="0e53f415fda5f162" providerId="LiveId" clId="{7ABD6EAC-ED30-4633-98C2-AD2E33F4C50D}" dt="2020-02-08T20:47:51.547" v="73" actId="1076"/>
        <pc:sldMkLst>
          <pc:docMk/>
          <pc:sldMk cId="406854814" sldId="259"/>
        </pc:sldMkLst>
        <pc:spChg chg="add mod">
          <ac:chgData name="Sarah Gothard" userId="0e53f415fda5f162" providerId="LiveId" clId="{7ABD6EAC-ED30-4633-98C2-AD2E33F4C50D}" dt="2020-02-08T20:41:07.956" v="36" actId="1038"/>
          <ac:spMkLst>
            <pc:docMk/>
            <pc:sldMk cId="406854814" sldId="259"/>
            <ac:spMk id="3" creationId="{BCB6D8CF-31C8-469C-AC77-9BC948CE6D72}"/>
          </ac:spMkLst>
        </pc:spChg>
        <pc:spChg chg="del">
          <ac:chgData name="Sarah Gothard" userId="0e53f415fda5f162" providerId="LiveId" clId="{7ABD6EAC-ED30-4633-98C2-AD2E33F4C50D}" dt="2020-02-08T20:37:27.611" v="8"/>
          <ac:spMkLst>
            <pc:docMk/>
            <pc:sldMk cId="406854814" sldId="259"/>
            <ac:spMk id="9" creationId="{01D0AF59-99C3-4251-AB9A-C966C6AD4400}"/>
          </ac:spMkLst>
        </pc:spChg>
        <pc:spChg chg="del">
          <ac:chgData name="Sarah Gothard" userId="0e53f415fda5f162" providerId="LiveId" clId="{7ABD6EAC-ED30-4633-98C2-AD2E33F4C50D}" dt="2020-02-08T20:37:27.611" v="8"/>
          <ac:spMkLst>
            <pc:docMk/>
            <pc:sldMk cId="406854814" sldId="259"/>
            <ac:spMk id="11" creationId="{1855405F-37A2-4869-9154-F8BE3BECE6C3}"/>
          </ac:spMkLst>
        </pc:spChg>
        <pc:picChg chg="mod">
          <ac:chgData name="Sarah Gothard" userId="0e53f415fda5f162" providerId="LiveId" clId="{7ABD6EAC-ED30-4633-98C2-AD2E33F4C50D}" dt="2020-02-08T20:39:17.208" v="19" actId="14100"/>
          <ac:picMkLst>
            <pc:docMk/>
            <pc:sldMk cId="406854814" sldId="259"/>
            <ac:picMk id="2" creationId="{3C8D42C8-8EF2-4D9B-A2E2-CA0D03078608}"/>
          </ac:picMkLst>
        </pc:picChg>
        <pc:picChg chg="add mod">
          <ac:chgData name="Sarah Gothard" userId="0e53f415fda5f162" providerId="LiveId" clId="{7ABD6EAC-ED30-4633-98C2-AD2E33F4C50D}" dt="2020-02-08T20:47:51.547" v="73" actId="1076"/>
          <ac:picMkLst>
            <pc:docMk/>
            <pc:sldMk cId="406854814" sldId="259"/>
            <ac:picMk id="5" creationId="{B8E22BFF-6534-423F-9C27-6808B704324C}"/>
          </ac:picMkLst>
        </pc:picChg>
      </pc:sldChg>
      <pc:sldChg chg="addSp modSp add setBg">
        <pc:chgData name="Sarah Gothard" userId="0e53f415fda5f162" providerId="LiveId" clId="{7ABD6EAC-ED30-4633-98C2-AD2E33F4C50D}" dt="2020-02-08T20:51:15.693" v="86" actId="1036"/>
        <pc:sldMkLst>
          <pc:docMk/>
          <pc:sldMk cId="1567962184" sldId="260"/>
        </pc:sldMkLst>
        <pc:spChg chg="mod">
          <ac:chgData name="Sarah Gothard" userId="0e53f415fda5f162" providerId="LiveId" clId="{7ABD6EAC-ED30-4633-98C2-AD2E33F4C50D}" dt="2020-02-08T20:42:45.207" v="42" actId="208"/>
          <ac:spMkLst>
            <pc:docMk/>
            <pc:sldMk cId="1567962184" sldId="260"/>
            <ac:spMk id="3" creationId="{BCB6D8CF-31C8-469C-AC77-9BC948CE6D72}"/>
          </ac:spMkLst>
        </pc:spChg>
        <pc:picChg chg="add mod">
          <ac:chgData name="Sarah Gothard" userId="0e53f415fda5f162" providerId="LiveId" clId="{7ABD6EAC-ED30-4633-98C2-AD2E33F4C50D}" dt="2020-02-08T20:51:15.693" v="86" actId="1036"/>
          <ac:picMkLst>
            <pc:docMk/>
            <pc:sldMk cId="1567962184" sldId="260"/>
            <ac:picMk id="5" creationId="{6EB53500-CBC7-40E0-8C93-F93B407C0F92}"/>
          </ac:picMkLst>
        </pc:picChg>
      </pc:sldChg>
      <pc:sldChg chg="addSp modSp add setBg">
        <pc:chgData name="Sarah Gothard" userId="0e53f415fda5f162" providerId="LiveId" clId="{7ABD6EAC-ED30-4633-98C2-AD2E33F4C50D}" dt="2020-02-08T20:53:12.004" v="105" actId="1076"/>
        <pc:sldMkLst>
          <pc:docMk/>
          <pc:sldMk cId="326356735" sldId="261"/>
        </pc:sldMkLst>
        <pc:picChg chg="add mod">
          <ac:chgData name="Sarah Gothard" userId="0e53f415fda5f162" providerId="LiveId" clId="{7ABD6EAC-ED30-4633-98C2-AD2E33F4C50D}" dt="2020-02-08T20:53:12.004" v="105" actId="1076"/>
          <ac:picMkLst>
            <pc:docMk/>
            <pc:sldMk cId="326356735" sldId="261"/>
            <ac:picMk id="5" creationId="{3C9721CD-F108-436F-B1A6-946B16C3AEDA}"/>
          </ac:picMkLst>
        </pc:picChg>
      </pc:sldChg>
      <pc:sldChg chg="add del setBg">
        <pc:chgData name="Sarah Gothard" userId="0e53f415fda5f162" providerId="LiveId" clId="{7ABD6EAC-ED30-4633-98C2-AD2E33F4C50D}" dt="2020-02-08T20:42:50.120" v="43" actId="2696"/>
        <pc:sldMkLst>
          <pc:docMk/>
          <pc:sldMk cId="2208992092" sldId="261"/>
        </pc:sldMkLst>
      </pc:sldChg>
      <pc:sldChg chg="add del setBg">
        <pc:chgData name="Sarah Gothard" userId="0e53f415fda5f162" providerId="LiveId" clId="{7ABD6EAC-ED30-4633-98C2-AD2E33F4C50D}" dt="2020-02-08T20:53:13.505" v="106" actId="2696"/>
        <pc:sldMkLst>
          <pc:docMk/>
          <pc:sldMk cId="2024870296" sldId="262"/>
        </pc:sldMkLst>
      </pc:sldChg>
      <pc:sldChg chg="add del setBg">
        <pc:chgData name="Sarah Gothard" userId="0e53f415fda5f162" providerId="LiveId" clId="{7ABD6EAC-ED30-4633-98C2-AD2E33F4C50D}" dt="2020-02-08T20:42:50.127" v="44" actId="2696"/>
        <pc:sldMkLst>
          <pc:docMk/>
          <pc:sldMk cId="2607325295" sldId="262"/>
        </pc:sldMkLst>
      </pc:sldChg>
      <pc:sldChg chg="addSp modSp add setBg">
        <pc:chgData name="Sarah Gothard" userId="0e53f415fda5f162" providerId="LiveId" clId="{7ABD6EAC-ED30-4633-98C2-AD2E33F4C50D}" dt="2020-02-08T20:43:42.843" v="56" actId="1076"/>
        <pc:sldMkLst>
          <pc:docMk/>
          <pc:sldMk cId="617699699" sldId="263"/>
        </pc:sldMkLst>
        <pc:picChg chg="add mod">
          <ac:chgData name="Sarah Gothard" userId="0e53f415fda5f162" providerId="LiveId" clId="{7ABD6EAC-ED30-4633-98C2-AD2E33F4C50D}" dt="2020-02-08T20:43:42.843" v="56" actId="1076"/>
          <ac:picMkLst>
            <pc:docMk/>
            <pc:sldMk cId="617699699" sldId="263"/>
            <ac:picMk id="5" creationId="{EFE4AE27-8D0A-41F9-B1C8-69C80C026104}"/>
          </ac:picMkLst>
        </pc:picChg>
      </pc:sldChg>
      <pc:sldChg chg="add del setBg">
        <pc:chgData name="Sarah Gothard" userId="0e53f415fda5f162" providerId="LiveId" clId="{7ABD6EAC-ED30-4633-98C2-AD2E33F4C50D}" dt="2020-02-08T20:42:50.134" v="45" actId="2696"/>
        <pc:sldMkLst>
          <pc:docMk/>
          <pc:sldMk cId="3617024213" sldId="263"/>
        </pc:sldMkLst>
      </pc:sldChg>
      <pc:sldChg chg="addSp delSp add del setBg delDesignElem">
        <pc:chgData name="Sarah Gothard" userId="0e53f415fda5f162" providerId="LiveId" clId="{7ABD6EAC-ED30-4633-98C2-AD2E33F4C50D}" dt="2020-02-08T20:38:02.660" v="14"/>
        <pc:sldMkLst>
          <pc:docMk/>
          <pc:sldMk cId="1211907746" sldId="264"/>
        </pc:sldMkLst>
        <pc:spChg chg="add del">
          <ac:chgData name="Sarah Gothard" userId="0e53f415fda5f162" providerId="LiveId" clId="{7ABD6EAC-ED30-4633-98C2-AD2E33F4C50D}" dt="2020-02-08T20:38:02.660" v="14"/>
          <ac:spMkLst>
            <pc:docMk/>
            <pc:sldMk cId="1211907746" sldId="264"/>
            <ac:spMk id="9" creationId="{01D0AF59-99C3-4251-AB9A-C966C6AD4400}"/>
          </ac:spMkLst>
        </pc:spChg>
        <pc:spChg chg="add del">
          <ac:chgData name="Sarah Gothard" userId="0e53f415fda5f162" providerId="LiveId" clId="{7ABD6EAC-ED30-4633-98C2-AD2E33F4C50D}" dt="2020-02-08T20:38:02.660" v="14"/>
          <ac:spMkLst>
            <pc:docMk/>
            <pc:sldMk cId="1211907746" sldId="264"/>
            <ac:spMk id="11" creationId="{1855405F-37A2-4869-9154-F8BE3BECE6C3}"/>
          </ac:spMkLst>
        </pc:spChg>
      </pc:sldChg>
      <pc:sldChg chg="addSp modSp add setBg">
        <pc:chgData name="Sarah Gothard" userId="0e53f415fda5f162" providerId="LiveId" clId="{7ABD6EAC-ED30-4633-98C2-AD2E33F4C50D}" dt="2020-02-08T20:50:08.356" v="82" actId="1036"/>
        <pc:sldMkLst>
          <pc:docMk/>
          <pc:sldMk cId="2775675811" sldId="264"/>
        </pc:sldMkLst>
        <pc:spChg chg="mod">
          <ac:chgData name="Sarah Gothard" userId="0e53f415fda5f162" providerId="LiveId" clId="{7ABD6EAC-ED30-4633-98C2-AD2E33F4C50D}" dt="2020-02-08T20:44:08.546" v="58" actId="208"/>
          <ac:spMkLst>
            <pc:docMk/>
            <pc:sldMk cId="2775675811" sldId="264"/>
            <ac:spMk id="3" creationId="{BCB6D8CF-31C8-469C-AC77-9BC948CE6D72}"/>
          </ac:spMkLst>
        </pc:spChg>
        <pc:picChg chg="add mod">
          <ac:chgData name="Sarah Gothard" userId="0e53f415fda5f162" providerId="LiveId" clId="{7ABD6EAC-ED30-4633-98C2-AD2E33F4C50D}" dt="2020-02-08T20:50:08.356" v="82" actId="1036"/>
          <ac:picMkLst>
            <pc:docMk/>
            <pc:sldMk cId="2775675811" sldId="264"/>
            <ac:picMk id="5" creationId="{E35F0770-F6BF-4421-877E-CA44E1F278FC}"/>
          </ac:picMkLst>
        </pc:picChg>
      </pc:sldChg>
      <pc:sldChg chg="addSp modSp add setBg">
        <pc:chgData name="Sarah Gothard" userId="0e53f415fda5f162" providerId="LiveId" clId="{7ABD6EAC-ED30-4633-98C2-AD2E33F4C50D}" dt="2020-02-08T20:51:56.267" v="92" actId="1076"/>
        <pc:sldMkLst>
          <pc:docMk/>
          <pc:sldMk cId="1611264542" sldId="265"/>
        </pc:sldMkLst>
        <pc:picChg chg="add mod">
          <ac:chgData name="Sarah Gothard" userId="0e53f415fda5f162" providerId="LiveId" clId="{7ABD6EAC-ED30-4633-98C2-AD2E33F4C50D}" dt="2020-02-08T20:51:56.267" v="92" actId="1076"/>
          <ac:picMkLst>
            <pc:docMk/>
            <pc:sldMk cId="1611264542" sldId="265"/>
            <ac:picMk id="5" creationId="{3EBDDFEF-1247-4563-9C30-CD92BD0F7064}"/>
          </ac:picMkLst>
        </pc:picChg>
      </pc:sldChg>
      <pc:sldChg chg="add del setBg">
        <pc:chgData name="Sarah Gothard" userId="0e53f415fda5f162" providerId="LiveId" clId="{7ABD6EAC-ED30-4633-98C2-AD2E33F4C50D}" dt="2020-02-08T20:53:16.334" v="107" actId="2696"/>
        <pc:sldMkLst>
          <pc:docMk/>
          <pc:sldMk cId="4051145031" sldId="266"/>
        </pc:sldMkLst>
      </pc:sldChg>
      <pc:sldChg chg="addSp modSp add setBg">
        <pc:chgData name="Sarah Gothard" userId="0e53f415fda5f162" providerId="LiveId" clId="{7ABD6EAC-ED30-4633-98C2-AD2E33F4C50D}" dt="2020-02-08T20:53:30.496" v="112" actId="1076"/>
        <pc:sldMkLst>
          <pc:docMk/>
          <pc:sldMk cId="4219088957" sldId="267"/>
        </pc:sldMkLst>
        <pc:picChg chg="add mod">
          <ac:chgData name="Sarah Gothard" userId="0e53f415fda5f162" providerId="LiveId" clId="{7ABD6EAC-ED30-4633-98C2-AD2E33F4C50D}" dt="2020-02-08T20:53:30.496" v="112" actId="1076"/>
          <ac:picMkLst>
            <pc:docMk/>
            <pc:sldMk cId="4219088957" sldId="267"/>
            <ac:picMk id="5" creationId="{3C320DA2-0079-4DBD-B482-909308E81617}"/>
          </ac:picMkLst>
        </pc:picChg>
      </pc:sldChg>
      <pc:sldChg chg="addSp modSp add setBg">
        <pc:chgData name="Sarah Gothard" userId="0e53f415fda5f162" providerId="LiveId" clId="{7ABD6EAC-ED30-4633-98C2-AD2E33F4C50D}" dt="2020-02-08T20:45:46.254" v="66" actId="1076"/>
        <pc:sldMkLst>
          <pc:docMk/>
          <pc:sldMk cId="1737405121" sldId="268"/>
        </pc:sldMkLst>
        <pc:picChg chg="add mod">
          <ac:chgData name="Sarah Gothard" userId="0e53f415fda5f162" providerId="LiveId" clId="{7ABD6EAC-ED30-4633-98C2-AD2E33F4C50D}" dt="2020-02-08T20:45:46.254" v="66" actId="1076"/>
          <ac:picMkLst>
            <pc:docMk/>
            <pc:sldMk cId="1737405121" sldId="268"/>
            <ac:picMk id="5" creationId="{9F1E7283-ABF7-4F4F-853C-7EAF5BC9A00C}"/>
          </ac:picMkLst>
        </pc:picChg>
      </pc:sldChg>
      <pc:sldChg chg="addSp delSp add del setBg delDesignElem">
        <pc:chgData name="Sarah Gothard" userId="0e53f415fda5f162" providerId="LiveId" clId="{7ABD6EAC-ED30-4633-98C2-AD2E33F4C50D}" dt="2020-02-08T20:37:56.691" v="11"/>
        <pc:sldMkLst>
          <pc:docMk/>
          <pc:sldMk cId="879815314" sldId="269"/>
        </pc:sldMkLst>
        <pc:spChg chg="add del">
          <ac:chgData name="Sarah Gothard" userId="0e53f415fda5f162" providerId="LiveId" clId="{7ABD6EAC-ED30-4633-98C2-AD2E33F4C50D}" dt="2020-02-08T20:37:56.691" v="11"/>
          <ac:spMkLst>
            <pc:docMk/>
            <pc:sldMk cId="879815314" sldId="269"/>
            <ac:spMk id="9" creationId="{01D0AF59-99C3-4251-AB9A-C966C6AD4400}"/>
          </ac:spMkLst>
        </pc:spChg>
        <pc:spChg chg="add del">
          <ac:chgData name="Sarah Gothard" userId="0e53f415fda5f162" providerId="LiveId" clId="{7ABD6EAC-ED30-4633-98C2-AD2E33F4C50D}" dt="2020-02-08T20:37:56.691" v="11"/>
          <ac:spMkLst>
            <pc:docMk/>
            <pc:sldMk cId="879815314" sldId="269"/>
            <ac:spMk id="11" creationId="{1855405F-37A2-4869-9154-F8BE3BECE6C3}"/>
          </ac:spMkLst>
        </pc:spChg>
      </pc:sldChg>
      <pc:sldChg chg="addSp modSp add setBg">
        <pc:chgData name="Sarah Gothard" userId="0e53f415fda5f162" providerId="LiveId" clId="{7ABD6EAC-ED30-4633-98C2-AD2E33F4C50D}" dt="2020-02-08T20:49:56.142" v="79" actId="1076"/>
        <pc:sldMkLst>
          <pc:docMk/>
          <pc:sldMk cId="1518722258" sldId="269"/>
        </pc:sldMkLst>
        <pc:picChg chg="add mod">
          <ac:chgData name="Sarah Gothard" userId="0e53f415fda5f162" providerId="LiveId" clId="{7ABD6EAC-ED30-4633-98C2-AD2E33F4C50D}" dt="2020-02-08T20:49:56.142" v="79" actId="1076"/>
          <ac:picMkLst>
            <pc:docMk/>
            <pc:sldMk cId="1518722258" sldId="269"/>
            <ac:picMk id="5" creationId="{0B02DF23-C122-4AAC-8BA7-152E69870800}"/>
          </ac:picMkLst>
        </pc:picChg>
      </pc:sldChg>
      <pc:sldChg chg="addSp modSp add setBg">
        <pc:chgData name="Sarah Gothard" userId="0e53f415fda5f162" providerId="LiveId" clId="{7ABD6EAC-ED30-4633-98C2-AD2E33F4C50D}" dt="2020-02-08T20:52:38.121" v="100" actId="1076"/>
        <pc:sldMkLst>
          <pc:docMk/>
          <pc:sldMk cId="1651079315" sldId="270"/>
        </pc:sldMkLst>
        <pc:picChg chg="add mod">
          <ac:chgData name="Sarah Gothard" userId="0e53f415fda5f162" providerId="LiveId" clId="{7ABD6EAC-ED30-4633-98C2-AD2E33F4C50D}" dt="2020-02-08T20:52:38.121" v="100" actId="1076"/>
          <ac:picMkLst>
            <pc:docMk/>
            <pc:sldMk cId="1651079315" sldId="270"/>
            <ac:picMk id="5" creationId="{5474C0ED-F251-43EE-8AAA-949620849564}"/>
          </ac:picMkLst>
        </pc:picChg>
      </pc:sldChg>
      <pc:sldChg chg="addSp modSp add setBg">
        <pc:chgData name="Sarah Gothard" userId="0e53f415fda5f162" providerId="LiveId" clId="{7ABD6EAC-ED30-4633-98C2-AD2E33F4C50D}" dt="2020-02-08T20:53:44.056" v="116" actId="1076"/>
        <pc:sldMkLst>
          <pc:docMk/>
          <pc:sldMk cId="1712608549" sldId="271"/>
        </pc:sldMkLst>
        <pc:picChg chg="add mod">
          <ac:chgData name="Sarah Gothard" userId="0e53f415fda5f162" providerId="LiveId" clId="{7ABD6EAC-ED30-4633-98C2-AD2E33F4C50D}" dt="2020-02-08T20:53:44.056" v="116" actId="1076"/>
          <ac:picMkLst>
            <pc:docMk/>
            <pc:sldMk cId="1712608549" sldId="271"/>
            <ac:picMk id="5" creationId="{26F4614B-626B-407F-826F-CDF37D50EE65}"/>
          </ac:picMkLst>
        </pc:picChg>
      </pc:sldChg>
      <pc:sldChg chg="add del setBg">
        <pc:chgData name="Sarah Gothard" userId="0e53f415fda5f162" providerId="LiveId" clId="{7ABD6EAC-ED30-4633-98C2-AD2E33F4C50D}" dt="2020-02-08T20:53:46.721" v="117" actId="2696"/>
        <pc:sldMkLst>
          <pc:docMk/>
          <pc:sldMk cId="596872729" sldId="272"/>
        </pc:sldMkLst>
      </pc:sldChg>
      <pc:sldChg chg="add del setBg">
        <pc:chgData name="Sarah Gothard" userId="0e53f415fda5f162" providerId="LiveId" clId="{7ABD6EAC-ED30-4633-98C2-AD2E33F4C50D}" dt="2020-02-08T20:53:46.728" v="118" actId="2696"/>
        <pc:sldMkLst>
          <pc:docMk/>
          <pc:sldMk cId="1761257168" sldId="273"/>
        </pc:sldMkLst>
      </pc:sldChg>
      <pc:sldChg chg="add del setBg">
        <pc:chgData name="Sarah Gothard" userId="0e53f415fda5f162" providerId="LiveId" clId="{7ABD6EAC-ED30-4633-98C2-AD2E33F4C50D}" dt="2020-02-08T20:53:46.736" v="119" actId="2696"/>
        <pc:sldMkLst>
          <pc:docMk/>
          <pc:sldMk cId="771033831" sldId="274"/>
        </pc:sldMkLst>
      </pc:sldChg>
      <pc:sldChg chg="add del setBg">
        <pc:chgData name="Sarah Gothard" userId="0e53f415fda5f162" providerId="LiveId" clId="{7ABD6EAC-ED30-4633-98C2-AD2E33F4C50D}" dt="2020-02-08T20:53:46.743" v="120" actId="2696"/>
        <pc:sldMkLst>
          <pc:docMk/>
          <pc:sldMk cId="288281562"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61961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2/8/2020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2/8/2020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2/8/2020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0B06AD75-49CE-47AA-B089-C1DE0C959833}"/>
              </a:ext>
            </a:extLst>
          </p:cNvPr>
          <p:cNvPicPr>
            <a:picLocks noChangeAspect="1"/>
          </p:cNvPicPr>
          <p:nvPr/>
        </p:nvPicPr>
        <p:blipFill>
          <a:blip r:embed="rId3"/>
          <a:stretch>
            <a:fillRect/>
          </a:stretch>
        </p:blipFill>
        <p:spPr>
          <a:xfrm>
            <a:off x="587828" y="2691297"/>
            <a:ext cx="11016343" cy="1453816"/>
          </a:xfrm>
          <a:prstGeom prst="rect">
            <a:avLst/>
          </a:prstGeom>
        </p:spPr>
      </p:pic>
    </p:spTree>
    <p:extLst>
      <p:ext uri="{BB962C8B-B14F-4D97-AF65-F5344CB8AC3E}">
        <p14:creationId xmlns:p14="http://schemas.microsoft.com/office/powerpoint/2010/main" val="221116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F1E7283-ABF7-4F4F-853C-7EAF5BC9A00C}"/>
              </a:ext>
            </a:extLst>
          </p:cNvPr>
          <p:cNvPicPr>
            <a:picLocks noChangeAspect="1"/>
          </p:cNvPicPr>
          <p:nvPr/>
        </p:nvPicPr>
        <p:blipFill>
          <a:blip r:embed="rId3"/>
          <a:stretch>
            <a:fillRect/>
          </a:stretch>
        </p:blipFill>
        <p:spPr>
          <a:xfrm>
            <a:off x="1086155" y="551885"/>
            <a:ext cx="10019689" cy="5840694"/>
          </a:xfrm>
          <a:prstGeom prst="rect">
            <a:avLst/>
          </a:prstGeom>
        </p:spPr>
      </p:pic>
    </p:spTree>
    <p:extLst>
      <p:ext uri="{BB962C8B-B14F-4D97-AF65-F5344CB8AC3E}">
        <p14:creationId xmlns:p14="http://schemas.microsoft.com/office/powerpoint/2010/main" val="173740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B02DF23-C122-4AAC-8BA7-152E69870800}"/>
              </a:ext>
            </a:extLst>
          </p:cNvPr>
          <p:cNvPicPr>
            <a:picLocks noChangeAspect="1"/>
          </p:cNvPicPr>
          <p:nvPr/>
        </p:nvPicPr>
        <p:blipFill>
          <a:blip r:embed="rId3"/>
          <a:stretch>
            <a:fillRect/>
          </a:stretch>
        </p:blipFill>
        <p:spPr>
          <a:xfrm>
            <a:off x="914399" y="508963"/>
            <a:ext cx="10363200" cy="5719141"/>
          </a:xfrm>
          <a:prstGeom prst="rect">
            <a:avLst/>
          </a:prstGeom>
        </p:spPr>
      </p:pic>
    </p:spTree>
    <p:extLst>
      <p:ext uri="{BB962C8B-B14F-4D97-AF65-F5344CB8AC3E}">
        <p14:creationId xmlns:p14="http://schemas.microsoft.com/office/powerpoint/2010/main" val="151872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474C0ED-F251-43EE-8AAA-949620849564}"/>
              </a:ext>
            </a:extLst>
          </p:cNvPr>
          <p:cNvPicPr>
            <a:picLocks noChangeAspect="1"/>
          </p:cNvPicPr>
          <p:nvPr/>
        </p:nvPicPr>
        <p:blipFill>
          <a:blip r:embed="rId3"/>
          <a:stretch>
            <a:fillRect/>
          </a:stretch>
        </p:blipFill>
        <p:spPr>
          <a:xfrm>
            <a:off x="609814" y="2037388"/>
            <a:ext cx="10972370" cy="2988945"/>
          </a:xfrm>
          <a:prstGeom prst="rect">
            <a:avLst/>
          </a:prstGeom>
        </p:spPr>
      </p:pic>
    </p:spTree>
    <p:extLst>
      <p:ext uri="{BB962C8B-B14F-4D97-AF65-F5344CB8AC3E}">
        <p14:creationId xmlns:p14="http://schemas.microsoft.com/office/powerpoint/2010/main" val="165107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6F4614B-626B-407F-826F-CDF37D50EE65}"/>
              </a:ext>
            </a:extLst>
          </p:cNvPr>
          <p:cNvPicPr>
            <a:picLocks noChangeAspect="1"/>
          </p:cNvPicPr>
          <p:nvPr/>
        </p:nvPicPr>
        <p:blipFill>
          <a:blip r:embed="rId3"/>
          <a:stretch>
            <a:fillRect/>
          </a:stretch>
        </p:blipFill>
        <p:spPr>
          <a:xfrm>
            <a:off x="740227" y="508963"/>
            <a:ext cx="10711543" cy="5896263"/>
          </a:xfrm>
          <a:prstGeom prst="rect">
            <a:avLst/>
          </a:prstGeom>
        </p:spPr>
      </p:pic>
    </p:spTree>
    <p:extLst>
      <p:ext uri="{BB962C8B-B14F-4D97-AF65-F5344CB8AC3E}">
        <p14:creationId xmlns:p14="http://schemas.microsoft.com/office/powerpoint/2010/main" val="171260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Tree>
    <p:extLst>
      <p:ext uri="{BB962C8B-B14F-4D97-AF65-F5344CB8AC3E}">
        <p14:creationId xmlns:p14="http://schemas.microsoft.com/office/powerpoint/2010/main" val="364873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8E22BFF-6534-423F-9C27-6808B704324C}"/>
              </a:ext>
            </a:extLst>
          </p:cNvPr>
          <p:cNvPicPr>
            <a:picLocks noChangeAspect="1"/>
          </p:cNvPicPr>
          <p:nvPr/>
        </p:nvPicPr>
        <p:blipFill>
          <a:blip r:embed="rId3"/>
          <a:stretch>
            <a:fillRect/>
          </a:stretch>
        </p:blipFill>
        <p:spPr>
          <a:xfrm>
            <a:off x="895652" y="570093"/>
            <a:ext cx="10400694" cy="5717813"/>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EB53500-CBC7-40E0-8C93-F93B407C0F92}"/>
              </a:ext>
            </a:extLst>
          </p:cNvPr>
          <p:cNvPicPr>
            <a:picLocks noChangeAspect="1"/>
          </p:cNvPicPr>
          <p:nvPr/>
        </p:nvPicPr>
        <p:blipFill>
          <a:blip r:embed="rId3"/>
          <a:stretch>
            <a:fillRect/>
          </a:stretch>
        </p:blipFill>
        <p:spPr>
          <a:xfrm>
            <a:off x="543077" y="1863559"/>
            <a:ext cx="11105844" cy="3009629"/>
          </a:xfrm>
          <a:prstGeom prst="rect">
            <a:avLst/>
          </a:prstGeom>
        </p:spPr>
      </p:pic>
    </p:spTree>
    <p:extLst>
      <p:ext uri="{BB962C8B-B14F-4D97-AF65-F5344CB8AC3E}">
        <p14:creationId xmlns:p14="http://schemas.microsoft.com/office/powerpoint/2010/main" val="156796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C9721CD-F108-436F-B1A6-946B16C3AEDA}"/>
              </a:ext>
            </a:extLst>
          </p:cNvPr>
          <p:cNvPicPr>
            <a:picLocks noChangeAspect="1"/>
          </p:cNvPicPr>
          <p:nvPr/>
        </p:nvPicPr>
        <p:blipFill>
          <a:blip r:embed="rId3"/>
          <a:stretch>
            <a:fillRect/>
          </a:stretch>
        </p:blipFill>
        <p:spPr>
          <a:xfrm>
            <a:off x="870856" y="552774"/>
            <a:ext cx="10450286" cy="5752451"/>
          </a:xfrm>
          <a:prstGeom prst="rect">
            <a:avLst/>
          </a:prstGeom>
        </p:spPr>
      </p:pic>
    </p:spTree>
    <p:extLst>
      <p:ext uri="{BB962C8B-B14F-4D97-AF65-F5344CB8AC3E}">
        <p14:creationId xmlns:p14="http://schemas.microsoft.com/office/powerpoint/2010/main" val="32635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FE4AE27-8D0A-41F9-B1C8-69C80C026104}"/>
              </a:ext>
            </a:extLst>
          </p:cNvPr>
          <p:cNvPicPr>
            <a:picLocks noChangeAspect="1"/>
          </p:cNvPicPr>
          <p:nvPr/>
        </p:nvPicPr>
        <p:blipFill>
          <a:blip r:embed="rId3"/>
          <a:stretch>
            <a:fillRect/>
          </a:stretch>
        </p:blipFill>
        <p:spPr>
          <a:xfrm>
            <a:off x="1086155" y="523601"/>
            <a:ext cx="10019691" cy="5868978"/>
          </a:xfrm>
          <a:prstGeom prst="rect">
            <a:avLst/>
          </a:prstGeom>
        </p:spPr>
      </p:pic>
    </p:spTree>
    <p:extLst>
      <p:ext uri="{BB962C8B-B14F-4D97-AF65-F5344CB8AC3E}">
        <p14:creationId xmlns:p14="http://schemas.microsoft.com/office/powerpoint/2010/main" val="61769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35F0770-F6BF-4421-877E-CA44E1F278FC}"/>
              </a:ext>
            </a:extLst>
          </p:cNvPr>
          <p:cNvPicPr>
            <a:picLocks noChangeAspect="1"/>
          </p:cNvPicPr>
          <p:nvPr/>
        </p:nvPicPr>
        <p:blipFill>
          <a:blip r:embed="rId3"/>
          <a:stretch>
            <a:fillRect/>
          </a:stretch>
        </p:blipFill>
        <p:spPr>
          <a:xfrm>
            <a:off x="754742" y="494700"/>
            <a:ext cx="10682514" cy="5895361"/>
          </a:xfrm>
          <a:prstGeom prst="rect">
            <a:avLst/>
          </a:prstGeom>
        </p:spPr>
      </p:pic>
    </p:spTree>
    <p:extLst>
      <p:ext uri="{BB962C8B-B14F-4D97-AF65-F5344CB8AC3E}">
        <p14:creationId xmlns:p14="http://schemas.microsoft.com/office/powerpoint/2010/main" val="277567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EBDDFEF-1247-4563-9C30-CD92BD0F7064}"/>
              </a:ext>
            </a:extLst>
          </p:cNvPr>
          <p:cNvPicPr>
            <a:picLocks noChangeAspect="1"/>
          </p:cNvPicPr>
          <p:nvPr/>
        </p:nvPicPr>
        <p:blipFill>
          <a:blip r:embed="rId3"/>
          <a:stretch>
            <a:fillRect/>
          </a:stretch>
        </p:blipFill>
        <p:spPr>
          <a:xfrm>
            <a:off x="624836" y="1938620"/>
            <a:ext cx="10942325" cy="2980760"/>
          </a:xfrm>
          <a:prstGeom prst="rect">
            <a:avLst/>
          </a:prstGeom>
        </p:spPr>
      </p:pic>
    </p:spTree>
    <p:extLst>
      <p:ext uri="{BB962C8B-B14F-4D97-AF65-F5344CB8AC3E}">
        <p14:creationId xmlns:p14="http://schemas.microsoft.com/office/powerpoint/2010/main" val="161126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C320DA2-0079-4DBD-B482-909308E81617}"/>
              </a:ext>
            </a:extLst>
          </p:cNvPr>
          <p:cNvPicPr>
            <a:picLocks noChangeAspect="1"/>
          </p:cNvPicPr>
          <p:nvPr/>
        </p:nvPicPr>
        <p:blipFill>
          <a:blip r:embed="rId3"/>
          <a:stretch>
            <a:fillRect/>
          </a:stretch>
        </p:blipFill>
        <p:spPr>
          <a:xfrm>
            <a:off x="782562" y="542924"/>
            <a:ext cx="10626873" cy="5849655"/>
          </a:xfrm>
          <a:prstGeom prst="rect">
            <a:avLst/>
          </a:prstGeom>
        </p:spPr>
      </p:pic>
    </p:spTree>
    <p:extLst>
      <p:ext uri="{BB962C8B-B14F-4D97-AF65-F5344CB8AC3E}">
        <p14:creationId xmlns:p14="http://schemas.microsoft.com/office/powerpoint/2010/main" val="4219088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2020-02-08T20:53:53Z</dcterms:modified>
</cp:coreProperties>
</file>