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69" r:id="rId3"/>
    <p:sldId id="272" r:id="rId4"/>
    <p:sldId id="273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D72FD7-A2B0-4F10-A91A-6021E498F790}" v="5" dt="2021-04-30T20:21:53.79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5D72FD7-A2B0-4F10-A91A-6021E498F790}"/>
    <pc:docChg chg="undo custSel addSld delSld modSld">
      <pc:chgData name="Sarah Gothard" userId="0e53f415fda5f162" providerId="LiveId" clId="{75D72FD7-A2B0-4F10-A91A-6021E498F790}" dt="2021-04-30T20:40:26.012" v="44" actId="47"/>
      <pc:docMkLst>
        <pc:docMk/>
      </pc:docMkLst>
      <pc:sldChg chg="addSp delSp modSp mod">
        <pc:chgData name="Sarah Gothard" userId="0e53f415fda5f162" providerId="LiveId" clId="{75D72FD7-A2B0-4F10-A91A-6021E498F790}" dt="2021-04-30T20:22:51.410" v="19" actId="26606"/>
        <pc:sldMkLst>
          <pc:docMk/>
          <pc:sldMk cId="2211167003" sldId="257"/>
        </pc:sldMkLst>
        <pc:spChg chg="ord">
          <ac:chgData name="Sarah Gothard" userId="0e53f415fda5f162" providerId="LiveId" clId="{75D72FD7-A2B0-4F10-A91A-6021E498F790}" dt="2021-04-30T20:22:51.410" v="19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75D72FD7-A2B0-4F10-A91A-6021E498F790}" dt="2021-04-30T20:22:51.410" v="19" actId="26606"/>
          <ac:spMkLst>
            <pc:docMk/>
            <pc:sldMk cId="2211167003" sldId="257"/>
            <ac:spMk id="66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2:51.410" v="19" actId="26606"/>
          <ac:spMkLst>
            <pc:docMk/>
            <pc:sldMk cId="2211167003" sldId="257"/>
            <ac:spMk id="68" creationId="{CB44330D-EA18-4254-AA95-EB49948539B8}"/>
          </ac:spMkLst>
        </pc:spChg>
        <pc:spChg chg="add">
          <ac:chgData name="Sarah Gothard" userId="0e53f415fda5f162" providerId="LiveId" clId="{75D72FD7-A2B0-4F10-A91A-6021E498F790}" dt="2021-04-30T20:22:51.410" v="19" actId="26606"/>
          <ac:spMkLst>
            <pc:docMk/>
            <pc:sldMk cId="2211167003" sldId="257"/>
            <ac:spMk id="73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22:51.410" v="19" actId="26606"/>
          <ac:spMkLst>
            <pc:docMk/>
            <pc:sldMk cId="2211167003" sldId="257"/>
            <ac:spMk id="75" creationId="{CB44330D-EA18-4254-AA95-EB49948539B8}"/>
          </ac:spMkLst>
        </pc:spChg>
        <pc:picChg chg="del">
          <ac:chgData name="Sarah Gothard" userId="0e53f415fda5f162" providerId="LiveId" clId="{75D72FD7-A2B0-4F10-A91A-6021E498F790}" dt="2021-04-30T20:21:23.603" v="0" actId="478"/>
          <ac:picMkLst>
            <pc:docMk/>
            <pc:sldMk cId="2211167003" sldId="257"/>
            <ac:picMk id="3" creationId="{2D0375AA-C44D-4D1F-8552-FA18001BCD5E}"/>
          </ac:picMkLst>
        </pc:picChg>
        <pc:picChg chg="add del">
          <ac:chgData name="Sarah Gothard" userId="0e53f415fda5f162" providerId="LiveId" clId="{75D72FD7-A2B0-4F10-A91A-6021E498F790}" dt="2021-04-30T20:22:29.585" v="17" actId="22"/>
          <ac:picMkLst>
            <pc:docMk/>
            <pc:sldMk cId="2211167003" sldId="257"/>
            <ac:picMk id="4" creationId="{DC6BF8E3-740D-43F9-A77A-1DF561AEFB85}"/>
          </ac:picMkLst>
        </pc:picChg>
        <pc:picChg chg="add mod">
          <ac:chgData name="Sarah Gothard" userId="0e53f415fda5f162" providerId="LiveId" clId="{75D72FD7-A2B0-4F10-A91A-6021E498F790}" dt="2021-04-30T20:22:51.410" v="19" actId="26606"/>
          <ac:picMkLst>
            <pc:docMk/>
            <pc:sldMk cId="2211167003" sldId="257"/>
            <ac:picMk id="7" creationId="{4DB34AA0-A5F6-4084-A4FB-93EB0FE6F214}"/>
          </ac:picMkLst>
        </pc:picChg>
      </pc:sldChg>
      <pc:sldChg chg="addSp delSp modSp mod">
        <pc:chgData name="Sarah Gothard" userId="0e53f415fda5f162" providerId="LiveId" clId="{75D72FD7-A2B0-4F10-A91A-6021E498F790}" dt="2021-04-30T20:25:09.527" v="25" actId="26606"/>
        <pc:sldMkLst>
          <pc:docMk/>
          <pc:sldMk cId="907074124" sldId="269"/>
        </pc:sldMkLst>
        <pc:spChg chg="ord">
          <ac:chgData name="Sarah Gothard" userId="0e53f415fda5f162" providerId="LiveId" clId="{75D72FD7-A2B0-4F10-A91A-6021E498F790}" dt="2021-04-30T20:25:09.527" v="25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75D72FD7-A2B0-4F10-A91A-6021E498F790}" dt="2021-04-30T20:25:09.527" v="25" actId="26606"/>
          <ac:spMkLst>
            <pc:docMk/>
            <pc:sldMk cId="907074124" sldId="269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5:09.527" v="25" actId="26606"/>
          <ac:spMkLst>
            <pc:docMk/>
            <pc:sldMk cId="907074124" sldId="269"/>
            <ac:spMk id="39" creationId="{CB44330D-EA18-4254-AA95-EB49948539B8}"/>
          </ac:spMkLst>
        </pc:spChg>
        <pc:spChg chg="add">
          <ac:chgData name="Sarah Gothard" userId="0e53f415fda5f162" providerId="LiveId" clId="{75D72FD7-A2B0-4F10-A91A-6021E498F790}" dt="2021-04-30T20:25:09.527" v="25" actId="26606"/>
          <ac:spMkLst>
            <pc:docMk/>
            <pc:sldMk cId="907074124" sldId="269"/>
            <ac:spMk id="44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25:09.527" v="25" actId="26606"/>
          <ac:spMkLst>
            <pc:docMk/>
            <pc:sldMk cId="907074124" sldId="269"/>
            <ac:spMk id="46" creationId="{CB44330D-EA18-4254-AA95-EB49948539B8}"/>
          </ac:spMkLst>
        </pc:spChg>
        <pc:picChg chg="del">
          <ac:chgData name="Sarah Gothard" userId="0e53f415fda5f162" providerId="LiveId" clId="{75D72FD7-A2B0-4F10-A91A-6021E498F790}" dt="2021-04-30T20:21:25.219" v="1" actId="478"/>
          <ac:picMkLst>
            <pc:docMk/>
            <pc:sldMk cId="907074124" sldId="269"/>
            <ac:picMk id="3" creationId="{0A38ACD5-9199-430C-8610-C5B88F39915F}"/>
          </ac:picMkLst>
        </pc:picChg>
        <pc:picChg chg="add del">
          <ac:chgData name="Sarah Gothard" userId="0e53f415fda5f162" providerId="LiveId" clId="{75D72FD7-A2B0-4F10-A91A-6021E498F790}" dt="2021-04-30T20:23:54.965" v="21" actId="22"/>
          <ac:picMkLst>
            <pc:docMk/>
            <pc:sldMk cId="907074124" sldId="269"/>
            <ac:picMk id="5" creationId="{EF6EA393-595D-428A-BD8F-35C149F22D31}"/>
          </ac:picMkLst>
        </pc:picChg>
        <pc:picChg chg="add del">
          <ac:chgData name="Sarah Gothard" userId="0e53f415fda5f162" providerId="LiveId" clId="{75D72FD7-A2B0-4F10-A91A-6021E498F790}" dt="2021-04-30T20:24:25.994" v="23" actId="22"/>
          <ac:picMkLst>
            <pc:docMk/>
            <pc:sldMk cId="907074124" sldId="269"/>
            <ac:picMk id="7" creationId="{EA12427D-0CFB-4E2E-BB42-0041A859DC53}"/>
          </ac:picMkLst>
        </pc:picChg>
        <pc:picChg chg="add mod">
          <ac:chgData name="Sarah Gothard" userId="0e53f415fda5f162" providerId="LiveId" clId="{75D72FD7-A2B0-4F10-A91A-6021E498F790}" dt="2021-04-30T20:25:09.527" v="25" actId="26606"/>
          <ac:picMkLst>
            <pc:docMk/>
            <pc:sldMk cId="907074124" sldId="269"/>
            <ac:picMk id="9" creationId="{353FB53D-1C56-408E-928D-5B7944847875}"/>
          </ac:picMkLst>
        </pc:picChg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2040889779" sldId="270"/>
        </pc:sldMkLst>
      </pc:sldChg>
      <pc:sldChg chg="delSp del mod">
        <pc:chgData name="Sarah Gothard" userId="0e53f415fda5f162" providerId="LiveId" clId="{75D72FD7-A2B0-4F10-A91A-6021E498F790}" dt="2021-04-30T20:40:26.012" v="44" actId="47"/>
        <pc:sldMkLst>
          <pc:docMk/>
          <pc:sldMk cId="4249449739" sldId="271"/>
        </pc:sldMkLst>
        <pc:picChg chg="del">
          <ac:chgData name="Sarah Gothard" userId="0e53f415fda5f162" providerId="LiveId" clId="{75D72FD7-A2B0-4F10-A91A-6021E498F790}" dt="2021-04-30T20:21:26.655" v="2" actId="478"/>
          <ac:picMkLst>
            <pc:docMk/>
            <pc:sldMk cId="4249449739" sldId="271"/>
            <ac:picMk id="6" creationId="{0B733494-410C-458C-AD27-EFA286DEC84A}"/>
          </ac:picMkLst>
        </pc:picChg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833769218" sldId="272"/>
        </pc:sldMkLst>
      </pc:sldChg>
      <pc:sldChg chg="addSp delSp modSp add mod setBg delDesignElem">
        <pc:chgData name="Sarah Gothard" userId="0e53f415fda5f162" providerId="LiveId" clId="{75D72FD7-A2B0-4F10-A91A-6021E498F790}" dt="2021-04-30T20:27:24.424" v="29" actId="26606"/>
        <pc:sldMkLst>
          <pc:docMk/>
          <pc:sldMk cId="2416721131" sldId="272"/>
        </pc:sldMkLst>
        <pc:spChg chg="ord">
          <ac:chgData name="Sarah Gothard" userId="0e53f415fda5f162" providerId="LiveId" clId="{75D72FD7-A2B0-4F10-A91A-6021E498F790}" dt="2021-04-30T20:27:24.424" v="29" actId="26606"/>
          <ac:spMkLst>
            <pc:docMk/>
            <pc:sldMk cId="2416721131" sldId="272"/>
            <ac:spMk id="4" creationId="{734DF08B-C78F-4DB2-8B25-0250E898880A}"/>
          </ac:spMkLst>
        </pc:spChg>
        <pc:spChg chg="add">
          <ac:chgData name="Sarah Gothard" userId="0e53f415fda5f162" providerId="LiveId" clId="{75D72FD7-A2B0-4F10-A91A-6021E498F790}" dt="2021-04-30T20:27:24.424" v="29" actId="26606"/>
          <ac:spMkLst>
            <pc:docMk/>
            <pc:sldMk cId="2416721131" sldId="272"/>
            <ac:spMk id="11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27:24.424" v="29" actId="26606"/>
          <ac:spMkLst>
            <pc:docMk/>
            <pc:sldMk cId="2416721131" sldId="272"/>
            <ac:spMk id="13" creationId="{CB44330D-EA18-4254-AA95-EB49948539B8}"/>
          </ac:spMkLst>
        </pc:spChg>
        <pc:spChg chg="del">
          <ac:chgData name="Sarah Gothard" userId="0e53f415fda5f162" providerId="LiveId" clId="{75D72FD7-A2B0-4F10-A91A-6021E498F790}" dt="2021-04-30T20:21:53.080" v="7"/>
          <ac:spMkLst>
            <pc:docMk/>
            <pc:sldMk cId="2416721131" sldId="272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1:53.080" v="7"/>
          <ac:spMkLst>
            <pc:docMk/>
            <pc:sldMk cId="2416721131" sldId="272"/>
            <ac:spMk id="39" creationId="{CB44330D-EA18-4254-AA95-EB49948539B8}"/>
          </ac:spMkLst>
        </pc:spChg>
        <pc:picChg chg="add del">
          <ac:chgData name="Sarah Gothard" userId="0e53f415fda5f162" providerId="LiveId" clId="{75D72FD7-A2B0-4F10-A91A-6021E498F790}" dt="2021-04-30T20:26:56.632" v="27" actId="478"/>
          <ac:picMkLst>
            <pc:docMk/>
            <pc:sldMk cId="2416721131" sldId="272"/>
            <ac:picMk id="3" creationId="{BC2282F8-53C3-41D0-8BD1-2D000CFE5272}"/>
          </ac:picMkLst>
        </pc:picChg>
        <pc:picChg chg="add mod">
          <ac:chgData name="Sarah Gothard" userId="0e53f415fda5f162" providerId="LiveId" clId="{75D72FD7-A2B0-4F10-A91A-6021E498F790}" dt="2021-04-30T20:27:24.424" v="29" actId="26606"/>
          <ac:picMkLst>
            <pc:docMk/>
            <pc:sldMk cId="2416721131" sldId="272"/>
            <ac:picMk id="6" creationId="{69FE2AF7-B10C-485C-B846-C6B95AF08F79}"/>
          </ac:picMkLst>
        </pc:picChg>
      </pc:sldChg>
      <pc:sldChg chg="addSp delSp modSp add mod setBg delDesignElem">
        <pc:chgData name="Sarah Gothard" userId="0e53f415fda5f162" providerId="LiveId" clId="{75D72FD7-A2B0-4F10-A91A-6021E498F790}" dt="2021-04-30T20:28:49.264" v="31" actId="26606"/>
        <pc:sldMkLst>
          <pc:docMk/>
          <pc:sldMk cId="2590293424" sldId="273"/>
        </pc:sldMkLst>
        <pc:spChg chg="ord">
          <ac:chgData name="Sarah Gothard" userId="0e53f415fda5f162" providerId="LiveId" clId="{75D72FD7-A2B0-4F10-A91A-6021E498F790}" dt="2021-04-30T20:28:49.264" v="31" actId="26606"/>
          <ac:spMkLst>
            <pc:docMk/>
            <pc:sldMk cId="2590293424" sldId="273"/>
            <ac:spMk id="4" creationId="{734DF08B-C78F-4DB2-8B25-0250E898880A}"/>
          </ac:spMkLst>
        </pc:spChg>
        <pc:spChg chg="add">
          <ac:chgData name="Sarah Gothard" userId="0e53f415fda5f162" providerId="LiveId" clId="{75D72FD7-A2B0-4F10-A91A-6021E498F790}" dt="2021-04-30T20:28:49.264" v="31" actId="26606"/>
          <ac:spMkLst>
            <pc:docMk/>
            <pc:sldMk cId="2590293424" sldId="273"/>
            <ac:spMk id="9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28:49.264" v="31" actId="26606"/>
          <ac:spMkLst>
            <pc:docMk/>
            <pc:sldMk cId="2590293424" sldId="273"/>
            <ac:spMk id="11" creationId="{CB44330D-EA18-4254-AA95-EB49948539B8}"/>
          </ac:spMkLst>
        </pc:spChg>
        <pc:spChg chg="del">
          <ac:chgData name="Sarah Gothard" userId="0e53f415fda5f162" providerId="LiveId" clId="{75D72FD7-A2B0-4F10-A91A-6021E498F790}" dt="2021-04-30T20:21:53.289" v="9"/>
          <ac:spMkLst>
            <pc:docMk/>
            <pc:sldMk cId="2590293424" sldId="273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1:53.289" v="9"/>
          <ac:spMkLst>
            <pc:docMk/>
            <pc:sldMk cId="2590293424" sldId="273"/>
            <ac:spMk id="39" creationId="{CB44330D-EA18-4254-AA95-EB49948539B8}"/>
          </ac:spMkLst>
        </pc:spChg>
        <pc:picChg chg="add mod">
          <ac:chgData name="Sarah Gothard" userId="0e53f415fda5f162" providerId="LiveId" clId="{75D72FD7-A2B0-4F10-A91A-6021E498F790}" dt="2021-04-30T20:28:49.264" v="31" actId="26606"/>
          <ac:picMkLst>
            <pc:docMk/>
            <pc:sldMk cId="2590293424" sldId="273"/>
            <ac:picMk id="3" creationId="{3515D3E9-B357-4A00-865D-B0B2C3C17A5C}"/>
          </ac:picMkLst>
        </pc:picChg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4289567511" sldId="273"/>
        </pc:sldMkLst>
      </pc:sldChg>
      <pc:sldChg chg="addSp delSp modSp add mod setBg delDesignElem">
        <pc:chgData name="Sarah Gothard" userId="0e53f415fda5f162" providerId="LiveId" clId="{75D72FD7-A2B0-4F10-A91A-6021E498F790}" dt="2021-04-30T20:37:23.593" v="35" actId="26606"/>
        <pc:sldMkLst>
          <pc:docMk/>
          <pc:sldMk cId="2419310439" sldId="274"/>
        </pc:sldMkLst>
        <pc:spChg chg="ord">
          <ac:chgData name="Sarah Gothard" userId="0e53f415fda5f162" providerId="LiveId" clId="{75D72FD7-A2B0-4F10-A91A-6021E498F790}" dt="2021-04-30T20:37:23.593" v="35" actId="26606"/>
          <ac:spMkLst>
            <pc:docMk/>
            <pc:sldMk cId="2419310439" sldId="274"/>
            <ac:spMk id="4" creationId="{734DF08B-C78F-4DB2-8B25-0250E898880A}"/>
          </ac:spMkLst>
        </pc:spChg>
        <pc:spChg chg="add">
          <ac:chgData name="Sarah Gothard" userId="0e53f415fda5f162" providerId="LiveId" clId="{75D72FD7-A2B0-4F10-A91A-6021E498F790}" dt="2021-04-30T20:37:23.593" v="35" actId="26606"/>
          <ac:spMkLst>
            <pc:docMk/>
            <pc:sldMk cId="2419310439" sldId="274"/>
            <ac:spMk id="11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37:23.593" v="35" actId="26606"/>
          <ac:spMkLst>
            <pc:docMk/>
            <pc:sldMk cId="2419310439" sldId="274"/>
            <ac:spMk id="13" creationId="{CB44330D-EA18-4254-AA95-EB49948539B8}"/>
          </ac:spMkLst>
        </pc:spChg>
        <pc:spChg chg="del">
          <ac:chgData name="Sarah Gothard" userId="0e53f415fda5f162" providerId="LiveId" clId="{75D72FD7-A2B0-4F10-A91A-6021E498F790}" dt="2021-04-30T20:21:53.448" v="11"/>
          <ac:spMkLst>
            <pc:docMk/>
            <pc:sldMk cId="2419310439" sldId="274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1:53.448" v="11"/>
          <ac:spMkLst>
            <pc:docMk/>
            <pc:sldMk cId="2419310439" sldId="274"/>
            <ac:spMk id="39" creationId="{CB44330D-EA18-4254-AA95-EB49948539B8}"/>
          </ac:spMkLst>
        </pc:spChg>
        <pc:picChg chg="add del">
          <ac:chgData name="Sarah Gothard" userId="0e53f415fda5f162" providerId="LiveId" clId="{75D72FD7-A2B0-4F10-A91A-6021E498F790}" dt="2021-04-30T20:36:30.034" v="33" actId="22"/>
          <ac:picMkLst>
            <pc:docMk/>
            <pc:sldMk cId="2419310439" sldId="274"/>
            <ac:picMk id="3" creationId="{647D0D5B-ABE3-4B55-9CBA-FDB0A6C3CA79}"/>
          </ac:picMkLst>
        </pc:picChg>
        <pc:picChg chg="add mod">
          <ac:chgData name="Sarah Gothard" userId="0e53f415fda5f162" providerId="LiveId" clId="{75D72FD7-A2B0-4F10-A91A-6021E498F790}" dt="2021-04-30T20:37:23.593" v="35" actId="26606"/>
          <ac:picMkLst>
            <pc:docMk/>
            <pc:sldMk cId="2419310439" sldId="274"/>
            <ac:picMk id="6" creationId="{394FC705-1CCF-4A92-ADD1-7ED5B88494B6}"/>
          </ac:picMkLst>
        </pc:picChg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2545987354" sldId="274"/>
        </pc:sldMkLst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1235865774" sldId="275"/>
        </pc:sldMkLst>
      </pc:sldChg>
      <pc:sldChg chg="addSp delSp modSp add mod setBg delDesignElem">
        <pc:chgData name="Sarah Gothard" userId="0e53f415fda5f162" providerId="LiveId" clId="{75D72FD7-A2B0-4F10-A91A-6021E498F790}" dt="2021-04-30T20:38:35.117" v="39" actId="26606"/>
        <pc:sldMkLst>
          <pc:docMk/>
          <pc:sldMk cId="1699116168" sldId="275"/>
        </pc:sldMkLst>
        <pc:spChg chg="ord">
          <ac:chgData name="Sarah Gothard" userId="0e53f415fda5f162" providerId="LiveId" clId="{75D72FD7-A2B0-4F10-A91A-6021E498F790}" dt="2021-04-30T20:38:35.117" v="39" actId="26606"/>
          <ac:spMkLst>
            <pc:docMk/>
            <pc:sldMk cId="1699116168" sldId="275"/>
            <ac:spMk id="4" creationId="{734DF08B-C78F-4DB2-8B25-0250E898880A}"/>
          </ac:spMkLst>
        </pc:spChg>
        <pc:spChg chg="add">
          <ac:chgData name="Sarah Gothard" userId="0e53f415fda5f162" providerId="LiveId" clId="{75D72FD7-A2B0-4F10-A91A-6021E498F790}" dt="2021-04-30T20:38:35.117" v="39" actId="26606"/>
          <ac:spMkLst>
            <pc:docMk/>
            <pc:sldMk cId="1699116168" sldId="275"/>
            <ac:spMk id="11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38:35.117" v="39" actId="26606"/>
          <ac:spMkLst>
            <pc:docMk/>
            <pc:sldMk cId="1699116168" sldId="275"/>
            <ac:spMk id="13" creationId="{CB44330D-EA18-4254-AA95-EB49948539B8}"/>
          </ac:spMkLst>
        </pc:spChg>
        <pc:spChg chg="del">
          <ac:chgData name="Sarah Gothard" userId="0e53f415fda5f162" providerId="LiveId" clId="{75D72FD7-A2B0-4F10-A91A-6021E498F790}" dt="2021-04-30T20:21:53.627" v="13"/>
          <ac:spMkLst>
            <pc:docMk/>
            <pc:sldMk cId="1699116168" sldId="275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1:53.627" v="13"/>
          <ac:spMkLst>
            <pc:docMk/>
            <pc:sldMk cId="1699116168" sldId="275"/>
            <ac:spMk id="39" creationId="{CB44330D-EA18-4254-AA95-EB49948539B8}"/>
          </ac:spMkLst>
        </pc:spChg>
        <pc:picChg chg="add del">
          <ac:chgData name="Sarah Gothard" userId="0e53f415fda5f162" providerId="LiveId" clId="{75D72FD7-A2B0-4F10-A91A-6021E498F790}" dt="2021-04-30T20:37:56.870" v="37" actId="22"/>
          <ac:picMkLst>
            <pc:docMk/>
            <pc:sldMk cId="1699116168" sldId="275"/>
            <ac:picMk id="3" creationId="{A50342A0-C6DB-4481-AF19-34BF26DBEF2A}"/>
          </ac:picMkLst>
        </pc:picChg>
        <pc:picChg chg="add mod">
          <ac:chgData name="Sarah Gothard" userId="0e53f415fda5f162" providerId="LiveId" clId="{75D72FD7-A2B0-4F10-A91A-6021E498F790}" dt="2021-04-30T20:38:35.117" v="39" actId="26606"/>
          <ac:picMkLst>
            <pc:docMk/>
            <pc:sldMk cId="1699116168" sldId="275"/>
            <ac:picMk id="6" creationId="{2812EB6E-5367-4A61-999D-604473549008}"/>
          </ac:picMkLst>
        </pc:picChg>
      </pc:sldChg>
      <pc:sldChg chg="addSp delSp modSp add mod setBg delDesignElem">
        <pc:chgData name="Sarah Gothard" userId="0e53f415fda5f162" providerId="LiveId" clId="{75D72FD7-A2B0-4F10-A91A-6021E498F790}" dt="2021-04-30T20:40:24.699" v="43" actId="26606"/>
        <pc:sldMkLst>
          <pc:docMk/>
          <pc:sldMk cId="2837262134" sldId="276"/>
        </pc:sldMkLst>
        <pc:spChg chg="ord">
          <ac:chgData name="Sarah Gothard" userId="0e53f415fda5f162" providerId="LiveId" clId="{75D72FD7-A2B0-4F10-A91A-6021E498F790}" dt="2021-04-30T20:40:24.699" v="43" actId="26606"/>
          <ac:spMkLst>
            <pc:docMk/>
            <pc:sldMk cId="2837262134" sldId="276"/>
            <ac:spMk id="4" creationId="{734DF08B-C78F-4DB2-8B25-0250E898880A}"/>
          </ac:spMkLst>
        </pc:spChg>
        <pc:spChg chg="add">
          <ac:chgData name="Sarah Gothard" userId="0e53f415fda5f162" providerId="LiveId" clId="{75D72FD7-A2B0-4F10-A91A-6021E498F790}" dt="2021-04-30T20:40:24.699" v="43" actId="26606"/>
          <ac:spMkLst>
            <pc:docMk/>
            <pc:sldMk cId="2837262134" sldId="276"/>
            <ac:spMk id="11" creationId="{32BC26D8-82FB-445E-AA49-62A77D7C1EE0}"/>
          </ac:spMkLst>
        </pc:spChg>
        <pc:spChg chg="add">
          <ac:chgData name="Sarah Gothard" userId="0e53f415fda5f162" providerId="LiveId" clId="{75D72FD7-A2B0-4F10-A91A-6021E498F790}" dt="2021-04-30T20:40:24.699" v="43" actId="26606"/>
          <ac:spMkLst>
            <pc:docMk/>
            <pc:sldMk cId="2837262134" sldId="276"/>
            <ac:spMk id="13" creationId="{CB44330D-EA18-4254-AA95-EB49948539B8}"/>
          </ac:spMkLst>
        </pc:spChg>
        <pc:spChg chg="del">
          <ac:chgData name="Sarah Gothard" userId="0e53f415fda5f162" providerId="LiveId" clId="{75D72FD7-A2B0-4F10-A91A-6021E498F790}" dt="2021-04-30T20:21:53.790" v="15"/>
          <ac:spMkLst>
            <pc:docMk/>
            <pc:sldMk cId="2837262134" sldId="276"/>
            <ac:spMk id="37" creationId="{32BC26D8-82FB-445E-AA49-62A77D7C1EE0}"/>
          </ac:spMkLst>
        </pc:spChg>
        <pc:spChg chg="del">
          <ac:chgData name="Sarah Gothard" userId="0e53f415fda5f162" providerId="LiveId" clId="{75D72FD7-A2B0-4F10-A91A-6021E498F790}" dt="2021-04-30T20:21:53.790" v="15"/>
          <ac:spMkLst>
            <pc:docMk/>
            <pc:sldMk cId="2837262134" sldId="276"/>
            <ac:spMk id="39" creationId="{CB44330D-EA18-4254-AA95-EB49948539B8}"/>
          </ac:spMkLst>
        </pc:spChg>
        <pc:picChg chg="add del">
          <ac:chgData name="Sarah Gothard" userId="0e53f415fda5f162" providerId="LiveId" clId="{75D72FD7-A2B0-4F10-A91A-6021E498F790}" dt="2021-04-30T20:39:39.135" v="41" actId="22"/>
          <ac:picMkLst>
            <pc:docMk/>
            <pc:sldMk cId="2837262134" sldId="276"/>
            <ac:picMk id="3" creationId="{DE5628F6-56DD-457E-9609-4316FAEF15CF}"/>
          </ac:picMkLst>
        </pc:picChg>
        <pc:picChg chg="add mod">
          <ac:chgData name="Sarah Gothard" userId="0e53f415fda5f162" providerId="LiveId" clId="{75D72FD7-A2B0-4F10-A91A-6021E498F790}" dt="2021-04-30T20:40:24.699" v="43" actId="26606"/>
          <ac:picMkLst>
            <pc:docMk/>
            <pc:sldMk cId="2837262134" sldId="276"/>
            <ac:picMk id="6" creationId="{79575F81-117B-4D70-B8A3-CC25794BCDD1}"/>
          </ac:picMkLst>
        </pc:picChg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3776777985" sldId="276"/>
        </pc:sldMkLst>
      </pc:sldChg>
      <pc:sldChg chg="add del">
        <pc:chgData name="Sarah Gothard" userId="0e53f415fda5f162" providerId="LiveId" clId="{75D72FD7-A2B0-4F10-A91A-6021E498F790}" dt="2021-04-30T20:21:34.182" v="5" actId="47"/>
        <pc:sldMkLst>
          <pc:docMk/>
          <pc:sldMk cId="2713927908" sldId="2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07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7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B34AA0-A5F6-4084-A4FB-93EB0FE6F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61176"/>
            <a:ext cx="10905066" cy="193564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3FB53D-1C56-408E-928D-5B7944847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FE2AF7-B10C-485C-B846-C6B95AF08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672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15D3E9-B357-4A00-865D-B0B2C3C17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029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4FC705-1CCF-4A92-ADD1-7ED5B884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931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12EB6E-5367-4A61-999D-604473549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99116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575F81-117B-4D70-B8A3-CC25794BC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726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59</Words>
  <Application>Microsoft Office PowerPoint</Application>
  <PresentationFormat>Widescreen</PresentationFormat>
  <Paragraphs>11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11</cp:revision>
  <dcterms:created xsi:type="dcterms:W3CDTF">2019-10-03T18:26:20Z</dcterms:created>
  <dcterms:modified xsi:type="dcterms:W3CDTF">2021-04-30T20:40:42Z</dcterms:modified>
</cp:coreProperties>
</file>