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8"/>
  </p:notesMasterIdLst>
  <p:handoutMasterIdLst>
    <p:handoutMasterId r:id="rId9"/>
  </p:handoutMasterIdLst>
  <p:sldIdLst>
    <p:sldId id="257" r:id="rId2"/>
    <p:sldId id="274" r:id="rId3"/>
    <p:sldId id="276" r:id="rId4"/>
    <p:sldId id="277" r:id="rId5"/>
    <p:sldId id="278" r:id="rId6"/>
    <p:sldId id="279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BF5EDDF-F94B-4858-B0B8-B86D9F2E4A11}" v="3" dt="2021-05-21T14:45:35.881"/>
  </p1510:revLst>
</p1510:revInfo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1713" autoAdjust="0"/>
  </p:normalViewPr>
  <p:slideViewPr>
    <p:cSldViewPr snapToGrid="0" showGuides="1">
      <p:cViewPr varScale="1">
        <p:scale>
          <a:sx n="66" d="100"/>
          <a:sy n="66" d="100"/>
        </p:scale>
        <p:origin x="192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6BF5EDDF-F94B-4858-B0B8-B86D9F2E4A11}"/>
    <pc:docChg chg="custSel addSld delSld modSld">
      <pc:chgData name="Sarah Gothard" userId="0e53f415fda5f162" providerId="LiveId" clId="{6BF5EDDF-F94B-4858-B0B8-B86D9F2E4A11}" dt="2021-05-21T14:53:34.697" v="30" actId="26606"/>
      <pc:docMkLst>
        <pc:docMk/>
      </pc:docMkLst>
      <pc:sldChg chg="addSp delSp modSp mod">
        <pc:chgData name="Sarah Gothard" userId="0e53f415fda5f162" providerId="LiveId" clId="{6BF5EDDF-F94B-4858-B0B8-B86D9F2E4A11}" dt="2021-05-21T14:48:28.688" v="11" actId="26606"/>
        <pc:sldMkLst>
          <pc:docMk/>
          <pc:sldMk cId="2211167003" sldId="257"/>
        </pc:sldMkLst>
        <pc:spChg chg="ord">
          <ac:chgData name="Sarah Gothard" userId="0e53f415fda5f162" providerId="LiveId" clId="{6BF5EDDF-F94B-4858-B0B8-B86D9F2E4A11}" dt="2021-05-21T14:48:28.688" v="11" actId="26606"/>
          <ac:spMkLst>
            <pc:docMk/>
            <pc:sldMk cId="2211167003" sldId="257"/>
            <ac:spMk id="5" creationId="{B35277B3-F2AB-47E8-A410-E4DFF7CB251C}"/>
          </ac:spMkLst>
        </pc:spChg>
        <pc:spChg chg="del">
          <ac:chgData name="Sarah Gothard" userId="0e53f415fda5f162" providerId="LiveId" clId="{6BF5EDDF-F94B-4858-B0B8-B86D9F2E4A11}" dt="2021-05-21T14:48:28.688" v="11" actId="26606"/>
          <ac:spMkLst>
            <pc:docMk/>
            <pc:sldMk cId="2211167003" sldId="257"/>
            <ac:spMk id="122" creationId="{32BC26D8-82FB-445E-AA49-62A77D7C1EE0}"/>
          </ac:spMkLst>
        </pc:spChg>
        <pc:spChg chg="del">
          <ac:chgData name="Sarah Gothard" userId="0e53f415fda5f162" providerId="LiveId" clId="{6BF5EDDF-F94B-4858-B0B8-B86D9F2E4A11}" dt="2021-05-21T14:48:28.688" v="11" actId="26606"/>
          <ac:spMkLst>
            <pc:docMk/>
            <pc:sldMk cId="2211167003" sldId="257"/>
            <ac:spMk id="124" creationId="{CB44330D-EA18-4254-AA95-EB49948539B8}"/>
          </ac:spMkLst>
        </pc:spChg>
        <pc:spChg chg="add">
          <ac:chgData name="Sarah Gothard" userId="0e53f415fda5f162" providerId="LiveId" clId="{6BF5EDDF-F94B-4858-B0B8-B86D9F2E4A11}" dt="2021-05-21T14:48:28.688" v="11" actId="26606"/>
          <ac:spMkLst>
            <pc:docMk/>
            <pc:sldMk cId="2211167003" sldId="257"/>
            <ac:spMk id="129" creationId="{32BC26D8-82FB-445E-AA49-62A77D7C1EE0}"/>
          </ac:spMkLst>
        </pc:spChg>
        <pc:spChg chg="add">
          <ac:chgData name="Sarah Gothard" userId="0e53f415fda5f162" providerId="LiveId" clId="{6BF5EDDF-F94B-4858-B0B8-B86D9F2E4A11}" dt="2021-05-21T14:48:28.688" v="11" actId="26606"/>
          <ac:spMkLst>
            <pc:docMk/>
            <pc:sldMk cId="2211167003" sldId="257"/>
            <ac:spMk id="131" creationId="{CB44330D-EA18-4254-AA95-EB49948539B8}"/>
          </ac:spMkLst>
        </pc:spChg>
        <pc:picChg chg="del">
          <ac:chgData name="Sarah Gothard" userId="0e53f415fda5f162" providerId="LiveId" clId="{6BF5EDDF-F94B-4858-B0B8-B86D9F2E4A11}" dt="2021-05-21T14:45:29.208" v="0" actId="478"/>
          <ac:picMkLst>
            <pc:docMk/>
            <pc:sldMk cId="2211167003" sldId="257"/>
            <ac:picMk id="3" creationId="{4D7D95ED-6F68-419A-B3E7-797B0E4186D4}"/>
          </ac:picMkLst>
        </pc:picChg>
        <pc:picChg chg="add mod">
          <ac:chgData name="Sarah Gothard" userId="0e53f415fda5f162" providerId="LiveId" clId="{6BF5EDDF-F94B-4858-B0B8-B86D9F2E4A11}" dt="2021-05-21T14:48:28.688" v="11" actId="26606"/>
          <ac:picMkLst>
            <pc:docMk/>
            <pc:sldMk cId="2211167003" sldId="257"/>
            <ac:picMk id="4" creationId="{C73926BC-2D46-4082-AC75-3890D0FE94CB}"/>
          </ac:picMkLst>
        </pc:picChg>
      </pc:sldChg>
      <pc:sldChg chg="addSp delSp modSp mod">
        <pc:chgData name="Sarah Gothard" userId="0e53f415fda5f162" providerId="LiveId" clId="{6BF5EDDF-F94B-4858-B0B8-B86D9F2E4A11}" dt="2021-05-21T14:48:55.308" v="17" actId="26606"/>
        <pc:sldMkLst>
          <pc:docMk/>
          <pc:sldMk cId="1762072195" sldId="274"/>
        </pc:sldMkLst>
        <pc:spChg chg="ord">
          <ac:chgData name="Sarah Gothard" userId="0e53f415fda5f162" providerId="LiveId" clId="{6BF5EDDF-F94B-4858-B0B8-B86D9F2E4A11}" dt="2021-05-21T14:48:55.308" v="17" actId="26606"/>
          <ac:spMkLst>
            <pc:docMk/>
            <pc:sldMk cId="1762072195" sldId="274"/>
            <ac:spMk id="4" creationId="{734DF08B-C78F-4DB2-8B25-0250E898880A}"/>
          </ac:spMkLst>
        </pc:spChg>
        <pc:spChg chg="del">
          <ac:chgData name="Sarah Gothard" userId="0e53f415fda5f162" providerId="LiveId" clId="{6BF5EDDF-F94B-4858-B0B8-B86D9F2E4A11}" dt="2021-05-21T14:48:55.308" v="17" actId="26606"/>
          <ac:spMkLst>
            <pc:docMk/>
            <pc:sldMk cId="1762072195" sldId="274"/>
            <ac:spMk id="58" creationId="{32BC26D8-82FB-445E-AA49-62A77D7C1EE0}"/>
          </ac:spMkLst>
        </pc:spChg>
        <pc:spChg chg="del">
          <ac:chgData name="Sarah Gothard" userId="0e53f415fda5f162" providerId="LiveId" clId="{6BF5EDDF-F94B-4858-B0B8-B86D9F2E4A11}" dt="2021-05-21T14:48:55.308" v="17" actId="26606"/>
          <ac:spMkLst>
            <pc:docMk/>
            <pc:sldMk cId="1762072195" sldId="274"/>
            <ac:spMk id="60" creationId="{CB44330D-EA18-4254-AA95-EB49948539B8}"/>
          </ac:spMkLst>
        </pc:spChg>
        <pc:spChg chg="add">
          <ac:chgData name="Sarah Gothard" userId="0e53f415fda5f162" providerId="LiveId" clId="{6BF5EDDF-F94B-4858-B0B8-B86D9F2E4A11}" dt="2021-05-21T14:48:55.308" v="17" actId="26606"/>
          <ac:spMkLst>
            <pc:docMk/>
            <pc:sldMk cId="1762072195" sldId="274"/>
            <ac:spMk id="65" creationId="{32BC26D8-82FB-445E-AA49-62A77D7C1EE0}"/>
          </ac:spMkLst>
        </pc:spChg>
        <pc:spChg chg="add">
          <ac:chgData name="Sarah Gothard" userId="0e53f415fda5f162" providerId="LiveId" clId="{6BF5EDDF-F94B-4858-B0B8-B86D9F2E4A11}" dt="2021-05-21T14:48:55.308" v="17" actId="26606"/>
          <ac:spMkLst>
            <pc:docMk/>
            <pc:sldMk cId="1762072195" sldId="274"/>
            <ac:spMk id="67" creationId="{CB44330D-EA18-4254-AA95-EB49948539B8}"/>
          </ac:spMkLst>
        </pc:spChg>
        <pc:picChg chg="add del">
          <ac:chgData name="Sarah Gothard" userId="0e53f415fda5f162" providerId="LiveId" clId="{6BF5EDDF-F94B-4858-B0B8-B86D9F2E4A11}" dt="2021-05-21T14:48:53.977" v="15" actId="478"/>
          <ac:picMkLst>
            <pc:docMk/>
            <pc:sldMk cId="1762072195" sldId="274"/>
            <ac:picMk id="3" creationId="{C968ABDF-7775-442E-8CE1-0A95FB92F70C}"/>
          </ac:picMkLst>
        </pc:picChg>
        <pc:picChg chg="del">
          <ac:chgData name="Sarah Gothard" userId="0e53f415fda5f162" providerId="LiveId" clId="{6BF5EDDF-F94B-4858-B0B8-B86D9F2E4A11}" dt="2021-05-21T14:45:31.122" v="1" actId="478"/>
          <ac:picMkLst>
            <pc:docMk/>
            <pc:sldMk cId="1762072195" sldId="274"/>
            <ac:picMk id="6" creationId="{5AAF0160-A8A5-4200-A697-AA940BF67919}"/>
          </ac:picMkLst>
        </pc:picChg>
        <pc:picChg chg="add del">
          <ac:chgData name="Sarah Gothard" userId="0e53f415fda5f162" providerId="LiveId" clId="{6BF5EDDF-F94B-4858-B0B8-B86D9F2E4A11}" dt="2021-05-21T14:48:53.166" v="14" actId="478"/>
          <ac:picMkLst>
            <pc:docMk/>
            <pc:sldMk cId="1762072195" sldId="274"/>
            <ac:picMk id="7" creationId="{F44AAFA6-AEBF-4943-8AC5-C5451255F0E4}"/>
          </ac:picMkLst>
        </pc:picChg>
        <pc:picChg chg="add mod">
          <ac:chgData name="Sarah Gothard" userId="0e53f415fda5f162" providerId="LiveId" clId="{6BF5EDDF-F94B-4858-B0B8-B86D9F2E4A11}" dt="2021-05-21T14:48:55.308" v="17" actId="26606"/>
          <ac:picMkLst>
            <pc:docMk/>
            <pc:sldMk cId="1762072195" sldId="274"/>
            <ac:picMk id="9" creationId="{B373F522-715B-4843-9304-062A05295080}"/>
          </ac:picMkLst>
        </pc:picChg>
      </pc:sldChg>
      <pc:sldChg chg="del">
        <pc:chgData name="Sarah Gothard" userId="0e53f415fda5f162" providerId="LiveId" clId="{6BF5EDDF-F94B-4858-B0B8-B86D9F2E4A11}" dt="2021-05-21T14:45:34.262" v="3" actId="47"/>
        <pc:sldMkLst>
          <pc:docMk/>
          <pc:sldMk cId="1955065483" sldId="275"/>
        </pc:sldMkLst>
      </pc:sldChg>
      <pc:sldChg chg="addSp delSp modSp mod">
        <pc:chgData name="Sarah Gothard" userId="0e53f415fda5f162" providerId="LiveId" clId="{6BF5EDDF-F94B-4858-B0B8-B86D9F2E4A11}" dt="2021-05-21T14:51:37.990" v="21" actId="1035"/>
        <pc:sldMkLst>
          <pc:docMk/>
          <pc:sldMk cId="873706027" sldId="276"/>
        </pc:sldMkLst>
        <pc:spChg chg="ord">
          <ac:chgData name="Sarah Gothard" userId="0e53f415fda5f162" providerId="LiveId" clId="{6BF5EDDF-F94B-4858-B0B8-B86D9F2E4A11}" dt="2021-05-21T14:51:01.105" v="19" actId="26606"/>
          <ac:spMkLst>
            <pc:docMk/>
            <pc:sldMk cId="873706027" sldId="276"/>
            <ac:spMk id="4" creationId="{734DF08B-C78F-4DB2-8B25-0250E898880A}"/>
          </ac:spMkLst>
        </pc:spChg>
        <pc:spChg chg="del">
          <ac:chgData name="Sarah Gothard" userId="0e53f415fda5f162" providerId="LiveId" clId="{6BF5EDDF-F94B-4858-B0B8-B86D9F2E4A11}" dt="2021-05-21T14:51:01.105" v="19" actId="26606"/>
          <ac:spMkLst>
            <pc:docMk/>
            <pc:sldMk cId="873706027" sldId="276"/>
            <ac:spMk id="9" creationId="{32BC26D8-82FB-445E-AA49-62A77D7C1EE0}"/>
          </ac:spMkLst>
        </pc:spChg>
        <pc:spChg chg="del">
          <ac:chgData name="Sarah Gothard" userId="0e53f415fda5f162" providerId="LiveId" clId="{6BF5EDDF-F94B-4858-B0B8-B86D9F2E4A11}" dt="2021-05-21T14:51:01.105" v="19" actId="26606"/>
          <ac:spMkLst>
            <pc:docMk/>
            <pc:sldMk cId="873706027" sldId="276"/>
            <ac:spMk id="11" creationId="{CB44330D-EA18-4254-AA95-EB49948539B8}"/>
          </ac:spMkLst>
        </pc:spChg>
        <pc:spChg chg="add">
          <ac:chgData name="Sarah Gothard" userId="0e53f415fda5f162" providerId="LiveId" clId="{6BF5EDDF-F94B-4858-B0B8-B86D9F2E4A11}" dt="2021-05-21T14:51:01.105" v="19" actId="26606"/>
          <ac:spMkLst>
            <pc:docMk/>
            <pc:sldMk cId="873706027" sldId="276"/>
            <ac:spMk id="16" creationId="{32BC26D8-82FB-445E-AA49-62A77D7C1EE0}"/>
          </ac:spMkLst>
        </pc:spChg>
        <pc:spChg chg="add">
          <ac:chgData name="Sarah Gothard" userId="0e53f415fda5f162" providerId="LiveId" clId="{6BF5EDDF-F94B-4858-B0B8-B86D9F2E4A11}" dt="2021-05-21T14:51:01.105" v="19" actId="26606"/>
          <ac:spMkLst>
            <pc:docMk/>
            <pc:sldMk cId="873706027" sldId="276"/>
            <ac:spMk id="18" creationId="{CB44330D-EA18-4254-AA95-EB49948539B8}"/>
          </ac:spMkLst>
        </pc:spChg>
        <pc:picChg chg="del">
          <ac:chgData name="Sarah Gothard" userId="0e53f415fda5f162" providerId="LiveId" clId="{6BF5EDDF-F94B-4858-B0B8-B86D9F2E4A11}" dt="2021-05-21T14:45:32.367" v="2" actId="478"/>
          <ac:picMkLst>
            <pc:docMk/>
            <pc:sldMk cId="873706027" sldId="276"/>
            <ac:picMk id="3" creationId="{9F59D6F2-1CA4-4062-970C-362D42F216CE}"/>
          </ac:picMkLst>
        </pc:picChg>
        <pc:picChg chg="add mod">
          <ac:chgData name="Sarah Gothard" userId="0e53f415fda5f162" providerId="LiveId" clId="{6BF5EDDF-F94B-4858-B0B8-B86D9F2E4A11}" dt="2021-05-21T14:51:37.990" v="21" actId="1035"/>
          <ac:picMkLst>
            <pc:docMk/>
            <pc:sldMk cId="873706027" sldId="276"/>
            <ac:picMk id="5" creationId="{1CE249BD-9824-4354-A20B-6E6A4FEC26EA}"/>
          </ac:picMkLst>
        </pc:picChg>
      </pc:sldChg>
      <pc:sldChg chg="addSp delSp modSp add mod setBg delDesignElem">
        <pc:chgData name="Sarah Gothard" userId="0e53f415fda5f162" providerId="LiveId" clId="{6BF5EDDF-F94B-4858-B0B8-B86D9F2E4A11}" dt="2021-05-21T14:51:55.661" v="26" actId="26606"/>
        <pc:sldMkLst>
          <pc:docMk/>
          <pc:sldMk cId="549041895" sldId="277"/>
        </pc:sldMkLst>
        <pc:spChg chg="ord">
          <ac:chgData name="Sarah Gothard" userId="0e53f415fda5f162" providerId="LiveId" clId="{6BF5EDDF-F94B-4858-B0B8-B86D9F2E4A11}" dt="2021-05-21T14:51:55.661" v="26" actId="26606"/>
          <ac:spMkLst>
            <pc:docMk/>
            <pc:sldMk cId="549041895" sldId="277"/>
            <ac:spMk id="4" creationId="{734DF08B-C78F-4DB2-8B25-0250E898880A}"/>
          </ac:spMkLst>
        </pc:spChg>
        <pc:spChg chg="add del">
          <ac:chgData name="Sarah Gothard" userId="0e53f415fda5f162" providerId="LiveId" clId="{6BF5EDDF-F94B-4858-B0B8-B86D9F2E4A11}" dt="2021-05-21T14:51:55.661" v="26" actId="26606"/>
          <ac:spMkLst>
            <pc:docMk/>
            <pc:sldMk cId="549041895" sldId="277"/>
            <ac:spMk id="6" creationId="{32BC26D8-82FB-445E-AA49-62A77D7C1EE0}"/>
          </ac:spMkLst>
        </pc:spChg>
        <pc:spChg chg="add del">
          <ac:chgData name="Sarah Gothard" userId="0e53f415fda5f162" providerId="LiveId" clId="{6BF5EDDF-F94B-4858-B0B8-B86D9F2E4A11}" dt="2021-05-21T14:51:55.661" v="26" actId="26606"/>
          <ac:spMkLst>
            <pc:docMk/>
            <pc:sldMk cId="549041895" sldId="277"/>
            <ac:spMk id="7" creationId="{CB44330D-EA18-4254-AA95-EB49948539B8}"/>
          </ac:spMkLst>
        </pc:spChg>
        <pc:spChg chg="del">
          <ac:chgData name="Sarah Gothard" userId="0e53f415fda5f162" providerId="LiveId" clId="{6BF5EDDF-F94B-4858-B0B8-B86D9F2E4A11}" dt="2021-05-21T14:45:35.564" v="5"/>
          <ac:spMkLst>
            <pc:docMk/>
            <pc:sldMk cId="549041895" sldId="277"/>
            <ac:spMk id="9" creationId="{32BC26D8-82FB-445E-AA49-62A77D7C1EE0}"/>
          </ac:spMkLst>
        </pc:spChg>
        <pc:spChg chg="del">
          <ac:chgData name="Sarah Gothard" userId="0e53f415fda5f162" providerId="LiveId" clId="{6BF5EDDF-F94B-4858-B0B8-B86D9F2E4A11}" dt="2021-05-21T14:45:35.564" v="5"/>
          <ac:spMkLst>
            <pc:docMk/>
            <pc:sldMk cId="549041895" sldId="277"/>
            <ac:spMk id="11" creationId="{CB44330D-EA18-4254-AA95-EB49948539B8}"/>
          </ac:spMkLst>
        </pc:spChg>
        <pc:spChg chg="add">
          <ac:chgData name="Sarah Gothard" userId="0e53f415fda5f162" providerId="LiveId" clId="{6BF5EDDF-F94B-4858-B0B8-B86D9F2E4A11}" dt="2021-05-21T14:51:55.661" v="26" actId="26606"/>
          <ac:spMkLst>
            <pc:docMk/>
            <pc:sldMk cId="549041895" sldId="277"/>
            <ac:spMk id="13" creationId="{32BC26D8-82FB-445E-AA49-62A77D7C1EE0}"/>
          </ac:spMkLst>
        </pc:spChg>
        <pc:spChg chg="add">
          <ac:chgData name="Sarah Gothard" userId="0e53f415fda5f162" providerId="LiveId" clId="{6BF5EDDF-F94B-4858-B0B8-B86D9F2E4A11}" dt="2021-05-21T14:51:55.661" v="26" actId="26606"/>
          <ac:spMkLst>
            <pc:docMk/>
            <pc:sldMk cId="549041895" sldId="277"/>
            <ac:spMk id="15" creationId="{CB44330D-EA18-4254-AA95-EB49948539B8}"/>
          </ac:spMkLst>
        </pc:spChg>
        <pc:picChg chg="add del mod">
          <ac:chgData name="Sarah Gothard" userId="0e53f415fda5f162" providerId="LiveId" clId="{6BF5EDDF-F94B-4858-B0B8-B86D9F2E4A11}" dt="2021-05-21T14:51:53.974" v="24" actId="478"/>
          <ac:picMkLst>
            <pc:docMk/>
            <pc:sldMk cId="549041895" sldId="277"/>
            <ac:picMk id="3" creationId="{24CF638A-7B4B-4AF6-AAB7-FAC0D33603EE}"/>
          </ac:picMkLst>
        </pc:picChg>
        <pc:picChg chg="add mod">
          <ac:chgData name="Sarah Gothard" userId="0e53f415fda5f162" providerId="LiveId" clId="{6BF5EDDF-F94B-4858-B0B8-B86D9F2E4A11}" dt="2021-05-21T14:51:55.661" v="26" actId="26606"/>
          <ac:picMkLst>
            <pc:docMk/>
            <pc:sldMk cId="549041895" sldId="277"/>
            <ac:picMk id="8" creationId="{DB19C0FC-376D-47B8-A904-C626DFAFC680}"/>
          </ac:picMkLst>
        </pc:picChg>
      </pc:sldChg>
      <pc:sldChg chg="del">
        <pc:chgData name="Sarah Gothard" userId="0e53f415fda5f162" providerId="LiveId" clId="{6BF5EDDF-F94B-4858-B0B8-B86D9F2E4A11}" dt="2021-05-21T14:45:34.262" v="3" actId="47"/>
        <pc:sldMkLst>
          <pc:docMk/>
          <pc:sldMk cId="3526648033" sldId="277"/>
        </pc:sldMkLst>
      </pc:sldChg>
      <pc:sldChg chg="addSp delSp modSp add mod setBg delDesignElem">
        <pc:chgData name="Sarah Gothard" userId="0e53f415fda5f162" providerId="LiveId" clId="{6BF5EDDF-F94B-4858-B0B8-B86D9F2E4A11}" dt="2021-05-21T14:52:39.657" v="28" actId="26606"/>
        <pc:sldMkLst>
          <pc:docMk/>
          <pc:sldMk cId="2320774747" sldId="278"/>
        </pc:sldMkLst>
        <pc:spChg chg="ord">
          <ac:chgData name="Sarah Gothard" userId="0e53f415fda5f162" providerId="LiveId" clId="{6BF5EDDF-F94B-4858-B0B8-B86D9F2E4A11}" dt="2021-05-21T14:52:39.657" v="28" actId="26606"/>
          <ac:spMkLst>
            <pc:docMk/>
            <pc:sldMk cId="2320774747" sldId="278"/>
            <ac:spMk id="4" creationId="{734DF08B-C78F-4DB2-8B25-0250E898880A}"/>
          </ac:spMkLst>
        </pc:spChg>
        <pc:spChg chg="add">
          <ac:chgData name="Sarah Gothard" userId="0e53f415fda5f162" providerId="LiveId" clId="{6BF5EDDF-F94B-4858-B0B8-B86D9F2E4A11}" dt="2021-05-21T14:52:39.657" v="28" actId="26606"/>
          <ac:spMkLst>
            <pc:docMk/>
            <pc:sldMk cId="2320774747" sldId="278"/>
            <ac:spMk id="6" creationId="{32BC26D8-82FB-445E-AA49-62A77D7C1EE0}"/>
          </ac:spMkLst>
        </pc:spChg>
        <pc:spChg chg="add">
          <ac:chgData name="Sarah Gothard" userId="0e53f415fda5f162" providerId="LiveId" clId="{6BF5EDDF-F94B-4858-B0B8-B86D9F2E4A11}" dt="2021-05-21T14:52:39.657" v="28" actId="26606"/>
          <ac:spMkLst>
            <pc:docMk/>
            <pc:sldMk cId="2320774747" sldId="278"/>
            <ac:spMk id="7" creationId="{CB44330D-EA18-4254-AA95-EB49948539B8}"/>
          </ac:spMkLst>
        </pc:spChg>
        <pc:spChg chg="del">
          <ac:chgData name="Sarah Gothard" userId="0e53f415fda5f162" providerId="LiveId" clId="{6BF5EDDF-F94B-4858-B0B8-B86D9F2E4A11}" dt="2021-05-21T14:45:35.703" v="7"/>
          <ac:spMkLst>
            <pc:docMk/>
            <pc:sldMk cId="2320774747" sldId="278"/>
            <ac:spMk id="9" creationId="{32BC26D8-82FB-445E-AA49-62A77D7C1EE0}"/>
          </ac:spMkLst>
        </pc:spChg>
        <pc:spChg chg="del">
          <ac:chgData name="Sarah Gothard" userId="0e53f415fda5f162" providerId="LiveId" clId="{6BF5EDDF-F94B-4858-B0B8-B86D9F2E4A11}" dt="2021-05-21T14:45:35.703" v="7"/>
          <ac:spMkLst>
            <pc:docMk/>
            <pc:sldMk cId="2320774747" sldId="278"/>
            <ac:spMk id="11" creationId="{CB44330D-EA18-4254-AA95-EB49948539B8}"/>
          </ac:spMkLst>
        </pc:spChg>
        <pc:picChg chg="add mod">
          <ac:chgData name="Sarah Gothard" userId="0e53f415fda5f162" providerId="LiveId" clId="{6BF5EDDF-F94B-4858-B0B8-B86D9F2E4A11}" dt="2021-05-21T14:52:39.657" v="28" actId="26606"/>
          <ac:picMkLst>
            <pc:docMk/>
            <pc:sldMk cId="2320774747" sldId="278"/>
            <ac:picMk id="3" creationId="{4FF70CD2-204E-40EB-866E-C2826A516050}"/>
          </ac:picMkLst>
        </pc:picChg>
      </pc:sldChg>
      <pc:sldChg chg="del">
        <pc:chgData name="Sarah Gothard" userId="0e53f415fda5f162" providerId="LiveId" clId="{6BF5EDDF-F94B-4858-B0B8-B86D9F2E4A11}" dt="2021-05-21T14:45:34.262" v="3" actId="47"/>
        <pc:sldMkLst>
          <pc:docMk/>
          <pc:sldMk cId="2787317116" sldId="278"/>
        </pc:sldMkLst>
      </pc:sldChg>
      <pc:sldChg chg="addSp delSp modSp add mod setBg delDesignElem">
        <pc:chgData name="Sarah Gothard" userId="0e53f415fda5f162" providerId="LiveId" clId="{6BF5EDDF-F94B-4858-B0B8-B86D9F2E4A11}" dt="2021-05-21T14:53:34.697" v="30" actId="26606"/>
        <pc:sldMkLst>
          <pc:docMk/>
          <pc:sldMk cId="1013802708" sldId="279"/>
        </pc:sldMkLst>
        <pc:spChg chg="ord">
          <ac:chgData name="Sarah Gothard" userId="0e53f415fda5f162" providerId="LiveId" clId="{6BF5EDDF-F94B-4858-B0B8-B86D9F2E4A11}" dt="2021-05-21T14:53:34.697" v="30" actId="26606"/>
          <ac:spMkLst>
            <pc:docMk/>
            <pc:sldMk cId="1013802708" sldId="279"/>
            <ac:spMk id="4" creationId="{734DF08B-C78F-4DB2-8B25-0250E898880A}"/>
          </ac:spMkLst>
        </pc:spChg>
        <pc:spChg chg="add">
          <ac:chgData name="Sarah Gothard" userId="0e53f415fda5f162" providerId="LiveId" clId="{6BF5EDDF-F94B-4858-B0B8-B86D9F2E4A11}" dt="2021-05-21T14:53:34.697" v="30" actId="26606"/>
          <ac:spMkLst>
            <pc:docMk/>
            <pc:sldMk cId="1013802708" sldId="279"/>
            <ac:spMk id="6" creationId="{32BC26D8-82FB-445E-AA49-62A77D7C1EE0}"/>
          </ac:spMkLst>
        </pc:spChg>
        <pc:spChg chg="add">
          <ac:chgData name="Sarah Gothard" userId="0e53f415fda5f162" providerId="LiveId" clId="{6BF5EDDF-F94B-4858-B0B8-B86D9F2E4A11}" dt="2021-05-21T14:53:34.697" v="30" actId="26606"/>
          <ac:spMkLst>
            <pc:docMk/>
            <pc:sldMk cId="1013802708" sldId="279"/>
            <ac:spMk id="7" creationId="{CB44330D-EA18-4254-AA95-EB49948539B8}"/>
          </ac:spMkLst>
        </pc:spChg>
        <pc:spChg chg="del">
          <ac:chgData name="Sarah Gothard" userId="0e53f415fda5f162" providerId="LiveId" clId="{6BF5EDDF-F94B-4858-B0B8-B86D9F2E4A11}" dt="2021-05-21T14:45:35.881" v="9"/>
          <ac:spMkLst>
            <pc:docMk/>
            <pc:sldMk cId="1013802708" sldId="279"/>
            <ac:spMk id="9" creationId="{32BC26D8-82FB-445E-AA49-62A77D7C1EE0}"/>
          </ac:spMkLst>
        </pc:spChg>
        <pc:spChg chg="del">
          <ac:chgData name="Sarah Gothard" userId="0e53f415fda5f162" providerId="LiveId" clId="{6BF5EDDF-F94B-4858-B0B8-B86D9F2E4A11}" dt="2021-05-21T14:45:35.881" v="9"/>
          <ac:spMkLst>
            <pc:docMk/>
            <pc:sldMk cId="1013802708" sldId="279"/>
            <ac:spMk id="11" creationId="{CB44330D-EA18-4254-AA95-EB49948539B8}"/>
          </ac:spMkLst>
        </pc:spChg>
        <pc:picChg chg="add mod">
          <ac:chgData name="Sarah Gothard" userId="0e53f415fda5f162" providerId="LiveId" clId="{6BF5EDDF-F94B-4858-B0B8-B86D9F2E4A11}" dt="2021-05-21T14:53:34.697" v="30" actId="26606"/>
          <ac:picMkLst>
            <pc:docMk/>
            <pc:sldMk cId="1013802708" sldId="279"/>
            <ac:picMk id="3" creationId="{20845C75-421D-43B5-B5CB-8EAD70108E2C}"/>
          </ac:picMkLst>
        </pc:picChg>
      </pc:sldChg>
      <pc:sldChg chg="del">
        <pc:chgData name="Sarah Gothard" userId="0e53f415fda5f162" providerId="LiveId" clId="{6BF5EDDF-F94B-4858-B0B8-B86D9F2E4A11}" dt="2021-05-21T14:45:34.262" v="3" actId="47"/>
        <pc:sldMkLst>
          <pc:docMk/>
          <pc:sldMk cId="1632627550" sldId="281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5/21/2021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760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5/21/2021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373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5/21/2021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689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5/21/2021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65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5/21/2021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205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5/21/2021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425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5/21/2021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239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5/21/2021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215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5/21/2021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306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5/21/2021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531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5/21/2021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037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5/21/2021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572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Rectangle 12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73926BC-2D46-4082-AC75-3890D0FE94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283968"/>
            <a:ext cx="10905066" cy="2290064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tangle 64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373F522-715B-4843-9304-062A052950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021" y="643467"/>
            <a:ext cx="1003795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762072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CE249BD-9824-4354-A20B-6E6A4FEC26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268" y="643467"/>
            <a:ext cx="10175464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873706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B19C0FC-376D-47B8-A904-C626DFAFC6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375" y="643467"/>
            <a:ext cx="1026924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549041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FF70CD2-204E-40EB-866E-C2826A5160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393" y="643467"/>
            <a:ext cx="1012921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3207747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0845C75-421D-43B5-B5CB-8EAD70108E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370" y="643467"/>
            <a:ext cx="1056126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0138027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</TotalTime>
  <Words>55</Words>
  <Application>Microsoft Office PowerPoint</Application>
  <PresentationFormat>Widescreen</PresentationFormat>
  <Paragraphs>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19</cp:revision>
  <dcterms:created xsi:type="dcterms:W3CDTF">2019-10-03T18:26:20Z</dcterms:created>
  <dcterms:modified xsi:type="dcterms:W3CDTF">2021-05-21T14:53:36Z</dcterms:modified>
</cp:coreProperties>
</file>