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5" r:id="rId10"/>
    <p:sldId id="34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7C37F-5AA5-44F3-82BA-37237EB3836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3A9A8-6634-4A42-841D-A72073418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11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9BE79-D1A8-602C-B31B-1CD104FD5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5BEC17-1772-9FE7-7880-2C7FCFDB35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E9D35-3F7E-506E-0324-7822821ED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FA19B-AE00-0262-BCD6-D86BF1DA6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253AC-404C-3D2F-C319-647E89FA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0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B3D62-308A-7636-11C1-1C7E9BBA7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C37769-6727-EE91-5CD0-D687F28F1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4E86C-6A24-0321-EC2E-9AC8B8C4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14279-9642-2987-280A-590D0C2BF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43AF6-1365-8F98-AF9B-7722F4BB0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4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556521-79C2-D775-AD43-D77B513F34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789E6D-BFF5-3FED-F136-0983974DE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3E292-144F-F081-BF8F-E0AF4709D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4F0C1-2C85-EAA7-04FD-DF23CABF1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B7125-CB0B-1888-DE26-531FF37AC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662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6868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7628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14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7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25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616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7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69C4E-E1AE-EB91-C84B-1D19210C5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23D02-EB7A-B772-8EA7-8AB470CA2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FE0C4-D2E6-1F3C-06D2-6002C8473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5C9E9-82D0-224F-552E-97B9E4DC9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43B03-3394-C5FE-38ED-F27D83F4F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7595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05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722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701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4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BD31D-1F15-DC4B-21E9-EB199718F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09047A-9B9B-1CC0-A425-3B8C22340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74DB6-E5F7-35DD-FD66-A949ABEC7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663E50-4767-0522-6591-A142CD11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FFB8D-D97B-A29C-B19E-BF97C7A69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33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7A192-B2A7-56EE-83CB-AF71754EE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96EBE-562B-BEC9-B7B4-AF11AD34EF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A81DBF-1FDA-C718-5ED3-0B25DE663A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96CFD-C21A-D7D7-5356-694BF8BAC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39A265-8A0D-38AC-6605-FABF78A1B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497FB-5AF6-522A-AF49-310526C5F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873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33EA2-D22A-9DCB-4F8F-E181A9C10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8D642-423D-5B60-7369-C52FDC305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9C81B7-A08B-00E7-EA53-EDBF3CC20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91D06C-461C-F752-DF68-07BA045538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E67D19-3CDB-90A1-C66E-44F08F633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3BE1CA-C702-E234-8D34-8F357822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B7E53C-24E7-B259-97B7-02121B5A8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3306F0-E9D9-F61A-2335-951832823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78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8CACF-2276-3534-90C5-55EF3C7D2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0CA2B2-E248-B41E-250E-CA9878509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A484C3-7151-2F4E-5A3E-14A4EA405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6E339C-681E-62B9-1425-2967C9BDD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1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372AFC-1729-0741-EE5B-7AB0C842E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C3F172-6CDE-CD8C-F634-462D14879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7C78A-B04A-2BA6-A3EB-DEA005332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7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83C8F-8987-B81A-B4DF-4EF0EF1B4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D93FF-0721-1CB4-32BB-C207F4859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5A1E5D-13C2-7F20-3D42-7F9DA3610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06120-F283-1B52-F34B-63BB5B8AB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CB0C4-3BC7-9856-A9C2-1F5727C65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C00661-007C-0F5B-0B4B-28D88D993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2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88CF0-3B61-AA25-EA52-15CF1F86C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65577E-3408-E210-DE38-DCB841C96A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250B41-A59D-562F-5DE4-9467B9DC9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4FB6A-627A-40AE-66C4-F6176C228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782FD7-4560-FB8F-79F6-A080DF618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F790D-B55F-8E1E-16DC-398050FEB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1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6F23F2-46C5-2764-EF14-A6415CAEC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A556D-C3FA-D467-9C4B-00D0E36C9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903E9-3D43-959E-88C3-04BDCE152A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4654A4-9D74-4A3D-8203-39B42AF965A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0E529-F78E-A830-EF36-4CC07B858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271DF-15E6-FA3F-04B5-F105A27941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8C996E-4B07-4D7A-B113-3A3440D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9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44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FBD9B1-0D4B-BF37-B10D-B38B6891AB8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059996"/>
            <a:ext cx="10287000" cy="273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851D977-4423-F6C5-15D7-7D3103A40FD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67FDA80-F64C-9644-EB48-4FADD6639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602322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B01B02F-13B0-1D47-FE45-F840BEE087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E49C5E0-1697-C30D-F908-DA39ED1B4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98359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D6F953-6F8A-B3BE-5A7D-75342CBA013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37897-4F84-41F3-6B08-3DF11EE72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861327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C906BA-67FF-084C-803F-C1ABD586142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F1DAA0-0635-25A3-F23D-0ECC8969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900040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3115C4-40FF-C021-6C3F-1411AF427D9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BC3FF3-4E39-85BE-C311-570567ABC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521882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1394CF-78AD-6879-B254-14704854EC8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E4EB2E-BFD7-2CA8-5AE5-900405EC7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653422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51C35E-70A4-C7DB-41F4-1D3279A912E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425F1E-8EE6-708D-932E-868A608FE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17903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C68934A-0626-5BB0-4FD5-D0F6FE4DFF8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87CC25-5ECE-D094-9528-452BAC2E2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643675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61</Words>
  <Application>Microsoft Office PowerPoint</Application>
  <PresentationFormat>Widescreen</PresentationFormat>
  <Paragraphs>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2026-08-08T12:27:42Z</dcterms:created>
  <dcterms:modified xsi:type="dcterms:W3CDTF">2026-08-08T12:39:51Z</dcterms:modified>
</cp:coreProperties>
</file>