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9"/>
  </p:notesMasterIdLst>
  <p:handoutMasterIdLst>
    <p:handoutMasterId r:id="rId10"/>
  </p:handoutMasterIdLst>
  <p:sldIdLst>
    <p:sldId id="256" r:id="rId2"/>
    <p:sldId id="260" r:id="rId3"/>
    <p:sldId id="261" r:id="rId4"/>
    <p:sldId id="262" r:id="rId5"/>
    <p:sldId id="263"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2449" autoAdjust="0"/>
  </p:normalViewPr>
  <p:slideViewPr>
    <p:cSldViewPr snapToGrid="0" showGuides="1">
      <p:cViewPr varScale="1">
        <p:scale>
          <a:sx n="68" d="100"/>
          <a:sy n="68" d="100"/>
        </p:scale>
        <p:origin x="636" y="64"/>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11/2/2024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11/2/2024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11/2/2024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11/2/2024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11/2/2024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11/2/2024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11/2/2024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11/2/2024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11/2/2024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11/2/2024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11/2/2024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11/2/2024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p:txBody>
          <a:bodyPr/>
          <a:lstStyle/>
          <a:p>
            <a:r>
              <a:rPr lang="en-US"/>
              <a:t>Public Domain</a:t>
            </a:r>
          </a:p>
        </p:txBody>
      </p:sp>
      <p:pic>
        <p:nvPicPr>
          <p:cNvPr id="15" name="Picture 14">
            <a:extLst>
              <a:ext uri="{FF2B5EF4-FFF2-40B4-BE49-F238E27FC236}">
                <a16:creationId xmlns:a16="http://schemas.microsoft.com/office/drawing/2014/main" id="{38009E97-DC98-5360-3CEE-5E5E0FA1C031}"/>
              </a:ext>
            </a:extLst>
          </p:cNvPr>
          <p:cNvPicPr>
            <a:picLocks noChangeAspect="1"/>
          </p:cNvPicPr>
          <p:nvPr/>
        </p:nvPicPr>
        <p:blipFill>
          <a:blip r:embed="rId3"/>
          <a:stretch>
            <a:fillRect/>
          </a:stretch>
        </p:blipFill>
        <p:spPr>
          <a:xfrm>
            <a:off x="1043233" y="2686383"/>
            <a:ext cx="10105534" cy="1485234"/>
          </a:xfrm>
          <a:prstGeom prst="rect">
            <a:avLst/>
          </a:prstGeom>
        </p:spPr>
      </p:pic>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5A4519-353F-D8C9-0174-070CFD27F7EE}"/>
              </a:ext>
            </a:extLst>
          </p:cNvPr>
          <p:cNvSpPr>
            <a:spLocks noGrp="1"/>
          </p:cNvSpPr>
          <p:nvPr>
            <p:ph type="ftr" sz="quarter" idx="11"/>
          </p:nvPr>
        </p:nvSpPr>
        <p:spPr/>
        <p:txBody>
          <a:bodyPr/>
          <a:lstStyle/>
          <a:p>
            <a:r>
              <a:rPr lang="en-US"/>
              <a:t>Public Domain</a:t>
            </a:r>
          </a:p>
        </p:txBody>
      </p:sp>
      <p:pic>
        <p:nvPicPr>
          <p:cNvPr id="10" name="Picture 9">
            <a:extLst>
              <a:ext uri="{FF2B5EF4-FFF2-40B4-BE49-F238E27FC236}">
                <a16:creationId xmlns:a16="http://schemas.microsoft.com/office/drawing/2014/main" id="{B9E42FA4-2325-0FF6-4CB8-55792751C883}"/>
              </a:ext>
            </a:extLst>
          </p:cNvPr>
          <p:cNvPicPr>
            <a:picLocks noChangeAspect="1"/>
          </p:cNvPicPr>
          <p:nvPr/>
        </p:nvPicPr>
        <p:blipFill>
          <a:blip r:embed="rId2"/>
          <a:stretch>
            <a:fillRect/>
          </a:stretch>
        </p:blipFill>
        <p:spPr>
          <a:xfrm>
            <a:off x="0" y="1945317"/>
            <a:ext cx="12192000" cy="2967365"/>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2035B-E5FF-4A0C-94E7-BC0410E5E83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09EFE672-911F-A283-6CAB-AAC172ECDB78}"/>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365A5AE2-B54D-3F81-4DF8-1909511138DF}"/>
              </a:ext>
            </a:extLst>
          </p:cNvPr>
          <p:cNvPicPr>
            <a:picLocks noChangeAspect="1"/>
          </p:cNvPicPr>
          <p:nvPr/>
        </p:nvPicPr>
        <p:blipFill>
          <a:blip r:embed="rId2"/>
          <a:stretch>
            <a:fillRect/>
          </a:stretch>
        </p:blipFill>
        <p:spPr>
          <a:xfrm>
            <a:off x="0" y="210770"/>
            <a:ext cx="12192000" cy="6436459"/>
          </a:xfrm>
          <a:prstGeom prst="rect">
            <a:avLst/>
          </a:prstGeom>
        </p:spPr>
      </p:pic>
    </p:spTree>
    <p:extLst>
      <p:ext uri="{BB962C8B-B14F-4D97-AF65-F5344CB8AC3E}">
        <p14:creationId xmlns:p14="http://schemas.microsoft.com/office/powerpoint/2010/main" val="706178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0EFF1-BEB9-AA67-1F5D-8F4A1EAD56B9}"/>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038918-4378-CB2C-1904-2829BB28CBAE}"/>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B9FE45E7-4C77-428C-99B6-3CC3D083F2F0}"/>
              </a:ext>
            </a:extLst>
          </p:cNvPr>
          <p:cNvPicPr>
            <a:picLocks noChangeAspect="1"/>
          </p:cNvPicPr>
          <p:nvPr/>
        </p:nvPicPr>
        <p:blipFill>
          <a:blip r:embed="rId2"/>
          <a:stretch>
            <a:fillRect/>
          </a:stretch>
        </p:blipFill>
        <p:spPr>
          <a:xfrm>
            <a:off x="0" y="2052830"/>
            <a:ext cx="12192000" cy="2752339"/>
          </a:xfrm>
          <a:prstGeom prst="rect">
            <a:avLst/>
          </a:prstGeom>
        </p:spPr>
      </p:pic>
    </p:spTree>
    <p:extLst>
      <p:ext uri="{BB962C8B-B14F-4D97-AF65-F5344CB8AC3E}">
        <p14:creationId xmlns:p14="http://schemas.microsoft.com/office/powerpoint/2010/main" val="11137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45D96-ED2D-9918-2FB8-BD186A79A79F}"/>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A76AC483-52F7-D15E-80CF-56992495BBE1}"/>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DC80B103-9ED2-C645-1096-D5B88CFF95D1}"/>
              </a:ext>
            </a:extLst>
          </p:cNvPr>
          <p:cNvPicPr>
            <a:picLocks noChangeAspect="1"/>
          </p:cNvPicPr>
          <p:nvPr/>
        </p:nvPicPr>
        <p:blipFill>
          <a:blip r:embed="rId2"/>
          <a:stretch>
            <a:fillRect/>
          </a:stretch>
        </p:blipFill>
        <p:spPr>
          <a:xfrm>
            <a:off x="0" y="182100"/>
            <a:ext cx="12192000" cy="6493799"/>
          </a:xfrm>
          <a:prstGeom prst="rect">
            <a:avLst/>
          </a:prstGeom>
        </p:spPr>
      </p:pic>
    </p:spTree>
    <p:extLst>
      <p:ext uri="{BB962C8B-B14F-4D97-AF65-F5344CB8AC3E}">
        <p14:creationId xmlns:p14="http://schemas.microsoft.com/office/powerpoint/2010/main" val="2016443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EB363-F355-4F9B-7EDC-8D6139465240}"/>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CF9B54-4BBB-CE94-6FFB-4E42C8E34BD4}"/>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8B3466B0-5FA4-9045-811C-1BE4975E2430}"/>
              </a:ext>
            </a:extLst>
          </p:cNvPr>
          <p:cNvPicPr>
            <a:picLocks noChangeAspect="1"/>
          </p:cNvPicPr>
          <p:nvPr/>
        </p:nvPicPr>
        <p:blipFill>
          <a:blip r:embed="rId2"/>
          <a:stretch>
            <a:fillRect/>
          </a:stretch>
        </p:blipFill>
        <p:spPr>
          <a:xfrm>
            <a:off x="0" y="1963236"/>
            <a:ext cx="12192000" cy="2931528"/>
          </a:xfrm>
          <a:prstGeom prst="rect">
            <a:avLst/>
          </a:prstGeom>
        </p:spPr>
      </p:pic>
    </p:spTree>
    <p:extLst>
      <p:ext uri="{BB962C8B-B14F-4D97-AF65-F5344CB8AC3E}">
        <p14:creationId xmlns:p14="http://schemas.microsoft.com/office/powerpoint/2010/main" val="4013111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3A4DD-53EF-F52F-988C-DD069D81E980}"/>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3B8BAF58-88A2-2768-3726-FC1AB72C2FEB}"/>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DFBCD804-7F9D-33CF-F0E2-C68EE4E2534A}"/>
              </a:ext>
            </a:extLst>
          </p:cNvPr>
          <p:cNvPicPr>
            <a:picLocks noChangeAspect="1"/>
          </p:cNvPicPr>
          <p:nvPr/>
        </p:nvPicPr>
        <p:blipFill>
          <a:blip r:embed="rId2"/>
          <a:stretch>
            <a:fillRect/>
          </a:stretch>
        </p:blipFill>
        <p:spPr>
          <a:xfrm>
            <a:off x="0" y="110425"/>
            <a:ext cx="12192000" cy="6637150"/>
          </a:xfrm>
          <a:prstGeom prst="rect">
            <a:avLst/>
          </a:prstGeom>
        </p:spPr>
      </p:pic>
    </p:spTree>
    <p:extLst>
      <p:ext uri="{BB962C8B-B14F-4D97-AF65-F5344CB8AC3E}">
        <p14:creationId xmlns:p14="http://schemas.microsoft.com/office/powerpoint/2010/main" val="1541839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10</cp:revision>
  <dcterms:created xsi:type="dcterms:W3CDTF">2019-10-02T02:24:59Z</dcterms:created>
  <dcterms:modified xsi:type="dcterms:W3CDTF">2024-11-02T15:41:31Z</dcterms:modified>
</cp:coreProperties>
</file>