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9"/>
  </p:notesMasterIdLst>
  <p:handoutMasterIdLst>
    <p:handoutMasterId r:id="rId10"/>
  </p:handoutMasterIdLst>
  <p:sldIdLst>
    <p:sldId id="256" r:id="rId2"/>
    <p:sldId id="277" r:id="rId3"/>
    <p:sldId id="278" r:id="rId4"/>
    <p:sldId id="281" r:id="rId5"/>
    <p:sldId id="279" r:id="rId6"/>
    <p:sldId id="283" r:id="rId7"/>
    <p:sldId id="28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A8FC07-1ED4-4908-AD0D-C4459103B746}" v="1" dt="2022-01-20T14:15:46.325"/>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59" autoAdjust="0"/>
    <p:restoredTop sz="91160" autoAdjust="0"/>
  </p:normalViewPr>
  <p:slideViewPr>
    <p:cSldViewPr snapToGrid="0" showGuides="1">
      <p:cViewPr varScale="1">
        <p:scale>
          <a:sx n="63" d="100"/>
          <a:sy n="63" d="100"/>
        </p:scale>
        <p:origin x="1038"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D4A8FC07-1ED4-4908-AD0D-C4459103B746}"/>
    <pc:docChg chg="undo custSel addSld delSld modSld">
      <pc:chgData name="Sarah Gothard" userId="0e53f415fda5f162" providerId="LiveId" clId="{D4A8FC07-1ED4-4908-AD0D-C4459103B746}" dt="2022-01-14T20:36:29.535" v="23" actId="26606"/>
      <pc:docMkLst>
        <pc:docMk/>
      </pc:docMkLst>
      <pc:sldChg chg="addSp delSp modSp mod">
        <pc:chgData name="Sarah Gothard" userId="0e53f415fda5f162" providerId="LiveId" clId="{D4A8FC07-1ED4-4908-AD0D-C4459103B746}" dt="2022-01-14T20:33:37.223" v="2" actId="26606"/>
        <pc:sldMkLst>
          <pc:docMk/>
          <pc:sldMk cId="2910433961" sldId="256"/>
        </pc:sldMkLst>
        <pc:spChg chg="ord">
          <ac:chgData name="Sarah Gothard" userId="0e53f415fda5f162" providerId="LiveId" clId="{D4A8FC07-1ED4-4908-AD0D-C4459103B746}" dt="2022-01-14T20:33:37.223" v="2" actId="26606"/>
          <ac:spMkLst>
            <pc:docMk/>
            <pc:sldMk cId="2910433961" sldId="256"/>
            <ac:spMk id="4" creationId="{FD60A99A-3D3E-41F4-8FB2-F58BC94B1563}"/>
          </ac:spMkLst>
        </pc:spChg>
        <pc:spChg chg="del">
          <ac:chgData name="Sarah Gothard" userId="0e53f415fda5f162" providerId="LiveId" clId="{D4A8FC07-1ED4-4908-AD0D-C4459103B746}" dt="2022-01-14T20:33:37.223" v="2" actId="26606"/>
          <ac:spMkLst>
            <pc:docMk/>
            <pc:sldMk cId="2910433961" sldId="256"/>
            <ac:spMk id="114" creationId="{32BC26D8-82FB-445E-AA49-62A77D7C1EE0}"/>
          </ac:spMkLst>
        </pc:spChg>
        <pc:spChg chg="del">
          <ac:chgData name="Sarah Gothard" userId="0e53f415fda5f162" providerId="LiveId" clId="{D4A8FC07-1ED4-4908-AD0D-C4459103B746}" dt="2022-01-14T20:33:37.223" v="2" actId="26606"/>
          <ac:spMkLst>
            <pc:docMk/>
            <pc:sldMk cId="2910433961" sldId="256"/>
            <ac:spMk id="116" creationId="{CB44330D-EA18-4254-AA95-EB49948539B8}"/>
          </ac:spMkLst>
        </pc:spChg>
        <pc:spChg chg="add">
          <ac:chgData name="Sarah Gothard" userId="0e53f415fda5f162" providerId="LiveId" clId="{D4A8FC07-1ED4-4908-AD0D-C4459103B746}" dt="2022-01-14T20:33:37.223" v="2" actId="26606"/>
          <ac:spMkLst>
            <pc:docMk/>
            <pc:sldMk cId="2910433961" sldId="256"/>
            <ac:spMk id="121" creationId="{32BC26D8-82FB-445E-AA49-62A77D7C1EE0}"/>
          </ac:spMkLst>
        </pc:spChg>
        <pc:spChg chg="add">
          <ac:chgData name="Sarah Gothard" userId="0e53f415fda5f162" providerId="LiveId" clId="{D4A8FC07-1ED4-4908-AD0D-C4459103B746}" dt="2022-01-14T20:33:37.223" v="2" actId="26606"/>
          <ac:spMkLst>
            <pc:docMk/>
            <pc:sldMk cId="2910433961" sldId="256"/>
            <ac:spMk id="123" creationId="{CB44330D-EA18-4254-AA95-EB49948539B8}"/>
          </ac:spMkLst>
        </pc:spChg>
        <pc:picChg chg="del">
          <ac:chgData name="Sarah Gothard" userId="0e53f415fda5f162" providerId="LiveId" clId="{D4A8FC07-1ED4-4908-AD0D-C4459103B746}" dt="2022-01-14T20:33:30.288" v="0" actId="478"/>
          <ac:picMkLst>
            <pc:docMk/>
            <pc:sldMk cId="2910433961" sldId="256"/>
            <ac:picMk id="3" creationId="{AC30110F-0D50-4DC3-8851-2998C979E137}"/>
          </ac:picMkLst>
        </pc:picChg>
        <pc:picChg chg="add mod">
          <ac:chgData name="Sarah Gothard" userId="0e53f415fda5f162" providerId="LiveId" clId="{D4A8FC07-1ED4-4908-AD0D-C4459103B746}" dt="2022-01-14T20:33:37.223" v="2" actId="26606"/>
          <ac:picMkLst>
            <pc:docMk/>
            <pc:sldMk cId="2910433961" sldId="256"/>
            <ac:picMk id="5" creationId="{13827842-5CDF-4D32-94F5-EFAFE8CC2814}"/>
          </ac:picMkLst>
        </pc:picChg>
      </pc:sldChg>
      <pc:sldChg chg="addSp delSp modSp mod">
        <pc:chgData name="Sarah Gothard" userId="0e53f415fda5f162" providerId="LiveId" clId="{D4A8FC07-1ED4-4908-AD0D-C4459103B746}" dt="2022-01-14T20:33:51.239" v="5" actId="26606"/>
        <pc:sldMkLst>
          <pc:docMk/>
          <pc:sldMk cId="1937519048" sldId="277"/>
        </pc:sldMkLst>
        <pc:spChg chg="add del mod">
          <ac:chgData name="Sarah Gothard" userId="0e53f415fda5f162" providerId="LiveId" clId="{D4A8FC07-1ED4-4908-AD0D-C4459103B746}" dt="2022-01-14T20:33:51.239" v="5" actId="26606"/>
          <ac:spMkLst>
            <pc:docMk/>
            <pc:sldMk cId="1937519048" sldId="277"/>
            <ac:spMk id="3" creationId="{6050C558-2437-4137-AC7F-066A5E855171}"/>
          </ac:spMkLst>
        </pc:spChg>
        <pc:spChg chg="ord">
          <ac:chgData name="Sarah Gothard" userId="0e53f415fda5f162" providerId="LiveId" clId="{D4A8FC07-1ED4-4908-AD0D-C4459103B746}" dt="2022-01-14T20:33:51.239" v="5" actId="26606"/>
          <ac:spMkLst>
            <pc:docMk/>
            <pc:sldMk cId="1937519048" sldId="277"/>
            <ac:spMk id="4" creationId="{D3BC9CAE-CFFA-4411-8F11-56E8187C8D6C}"/>
          </ac:spMkLst>
        </pc:spChg>
        <pc:spChg chg="del">
          <ac:chgData name="Sarah Gothard" userId="0e53f415fda5f162" providerId="LiveId" clId="{D4A8FC07-1ED4-4908-AD0D-C4459103B746}" dt="2022-01-14T20:33:51.239" v="5" actId="26606"/>
          <ac:spMkLst>
            <pc:docMk/>
            <pc:sldMk cId="1937519048" sldId="277"/>
            <ac:spMk id="46" creationId="{32BC26D8-82FB-445E-AA49-62A77D7C1EE0}"/>
          </ac:spMkLst>
        </pc:spChg>
        <pc:spChg chg="del">
          <ac:chgData name="Sarah Gothard" userId="0e53f415fda5f162" providerId="LiveId" clId="{D4A8FC07-1ED4-4908-AD0D-C4459103B746}" dt="2022-01-14T20:33:51.239" v="5" actId="26606"/>
          <ac:spMkLst>
            <pc:docMk/>
            <pc:sldMk cId="1937519048" sldId="277"/>
            <ac:spMk id="48" creationId="{CB44330D-EA18-4254-AA95-EB49948539B8}"/>
          </ac:spMkLst>
        </pc:spChg>
        <pc:spChg chg="add">
          <ac:chgData name="Sarah Gothard" userId="0e53f415fda5f162" providerId="LiveId" clId="{D4A8FC07-1ED4-4908-AD0D-C4459103B746}" dt="2022-01-14T20:33:51.239" v="5" actId="26606"/>
          <ac:spMkLst>
            <pc:docMk/>
            <pc:sldMk cId="1937519048" sldId="277"/>
            <ac:spMk id="53" creationId="{32BC26D8-82FB-445E-AA49-62A77D7C1EE0}"/>
          </ac:spMkLst>
        </pc:spChg>
        <pc:spChg chg="add">
          <ac:chgData name="Sarah Gothard" userId="0e53f415fda5f162" providerId="LiveId" clId="{D4A8FC07-1ED4-4908-AD0D-C4459103B746}" dt="2022-01-14T20:33:51.239" v="5" actId="26606"/>
          <ac:spMkLst>
            <pc:docMk/>
            <pc:sldMk cId="1937519048" sldId="277"/>
            <ac:spMk id="55" creationId="{CB44330D-EA18-4254-AA95-EB49948539B8}"/>
          </ac:spMkLst>
        </pc:spChg>
        <pc:picChg chg="add mod">
          <ac:chgData name="Sarah Gothard" userId="0e53f415fda5f162" providerId="LiveId" clId="{D4A8FC07-1ED4-4908-AD0D-C4459103B746}" dt="2022-01-14T20:33:51.239" v="5" actId="26606"/>
          <ac:picMkLst>
            <pc:docMk/>
            <pc:sldMk cId="1937519048" sldId="277"/>
            <ac:picMk id="6" creationId="{3644D98A-9781-4A4E-B567-CF2B5C1543A1}"/>
          </ac:picMkLst>
        </pc:picChg>
        <pc:picChg chg="del">
          <ac:chgData name="Sarah Gothard" userId="0e53f415fda5f162" providerId="LiveId" clId="{D4A8FC07-1ED4-4908-AD0D-C4459103B746}" dt="2022-01-14T20:33:49.109" v="3" actId="478"/>
          <ac:picMkLst>
            <pc:docMk/>
            <pc:sldMk cId="1937519048" sldId="277"/>
            <ac:picMk id="8" creationId="{33ADC4C0-58AD-480C-A9B6-259D8A061C92}"/>
          </ac:picMkLst>
        </pc:picChg>
      </pc:sldChg>
      <pc:sldChg chg="addSp delSp modSp mod">
        <pc:chgData name="Sarah Gothard" userId="0e53f415fda5f162" providerId="LiveId" clId="{D4A8FC07-1ED4-4908-AD0D-C4459103B746}" dt="2022-01-14T20:34:09.182" v="8" actId="26606"/>
        <pc:sldMkLst>
          <pc:docMk/>
          <pc:sldMk cId="3674811777" sldId="278"/>
        </pc:sldMkLst>
        <pc:spChg chg="add del mod">
          <ac:chgData name="Sarah Gothard" userId="0e53f415fda5f162" providerId="LiveId" clId="{D4A8FC07-1ED4-4908-AD0D-C4459103B746}" dt="2022-01-14T20:34:09.182" v="8" actId="26606"/>
          <ac:spMkLst>
            <pc:docMk/>
            <pc:sldMk cId="3674811777" sldId="278"/>
            <ac:spMk id="3" creationId="{E41EE068-7D3A-481D-840E-0FA5458B80A3}"/>
          </ac:spMkLst>
        </pc:spChg>
        <pc:spChg chg="ord">
          <ac:chgData name="Sarah Gothard" userId="0e53f415fda5f162" providerId="LiveId" clId="{D4A8FC07-1ED4-4908-AD0D-C4459103B746}" dt="2022-01-14T20:34:09.182" v="8" actId="26606"/>
          <ac:spMkLst>
            <pc:docMk/>
            <pc:sldMk cId="3674811777" sldId="278"/>
            <ac:spMk id="4" creationId="{097DF180-744D-47DD-8700-E49609E305AB}"/>
          </ac:spMkLst>
        </pc:spChg>
        <pc:spChg chg="del">
          <ac:chgData name="Sarah Gothard" userId="0e53f415fda5f162" providerId="LiveId" clId="{D4A8FC07-1ED4-4908-AD0D-C4459103B746}" dt="2022-01-14T20:34:09.182" v="8" actId="26606"/>
          <ac:spMkLst>
            <pc:docMk/>
            <pc:sldMk cId="3674811777" sldId="278"/>
            <ac:spMk id="11" creationId="{32BC26D8-82FB-445E-AA49-62A77D7C1EE0}"/>
          </ac:spMkLst>
        </pc:spChg>
        <pc:spChg chg="del">
          <ac:chgData name="Sarah Gothard" userId="0e53f415fda5f162" providerId="LiveId" clId="{D4A8FC07-1ED4-4908-AD0D-C4459103B746}" dt="2022-01-14T20:34:09.182" v="8" actId="26606"/>
          <ac:spMkLst>
            <pc:docMk/>
            <pc:sldMk cId="3674811777" sldId="278"/>
            <ac:spMk id="13" creationId="{CB44330D-EA18-4254-AA95-EB49948539B8}"/>
          </ac:spMkLst>
        </pc:spChg>
        <pc:spChg chg="add">
          <ac:chgData name="Sarah Gothard" userId="0e53f415fda5f162" providerId="LiveId" clId="{D4A8FC07-1ED4-4908-AD0D-C4459103B746}" dt="2022-01-14T20:34:09.182" v="8" actId="26606"/>
          <ac:spMkLst>
            <pc:docMk/>
            <pc:sldMk cId="3674811777" sldId="278"/>
            <ac:spMk id="18" creationId="{32BC26D8-82FB-445E-AA49-62A77D7C1EE0}"/>
          </ac:spMkLst>
        </pc:spChg>
        <pc:spChg chg="add">
          <ac:chgData name="Sarah Gothard" userId="0e53f415fda5f162" providerId="LiveId" clId="{D4A8FC07-1ED4-4908-AD0D-C4459103B746}" dt="2022-01-14T20:34:09.182" v="8" actId="26606"/>
          <ac:spMkLst>
            <pc:docMk/>
            <pc:sldMk cId="3674811777" sldId="278"/>
            <ac:spMk id="20" creationId="{CB44330D-EA18-4254-AA95-EB49948539B8}"/>
          </ac:spMkLst>
        </pc:spChg>
        <pc:picChg chg="del">
          <ac:chgData name="Sarah Gothard" userId="0e53f415fda5f162" providerId="LiveId" clId="{D4A8FC07-1ED4-4908-AD0D-C4459103B746}" dt="2022-01-14T20:34:06.944" v="6" actId="478"/>
          <ac:picMkLst>
            <pc:docMk/>
            <pc:sldMk cId="3674811777" sldId="278"/>
            <ac:picMk id="6" creationId="{9D6E86FC-068F-4BD0-9EF6-387FBB44A7EA}"/>
          </ac:picMkLst>
        </pc:picChg>
        <pc:picChg chg="add mod">
          <ac:chgData name="Sarah Gothard" userId="0e53f415fda5f162" providerId="LiveId" clId="{D4A8FC07-1ED4-4908-AD0D-C4459103B746}" dt="2022-01-14T20:34:09.182" v="8" actId="26606"/>
          <ac:picMkLst>
            <pc:docMk/>
            <pc:sldMk cId="3674811777" sldId="278"/>
            <ac:picMk id="7" creationId="{7CA718D3-7C00-453B-A887-C99D44C04D45}"/>
          </ac:picMkLst>
        </pc:picChg>
      </pc:sldChg>
      <pc:sldChg chg="addSp delSp modSp mod">
        <pc:chgData name="Sarah Gothard" userId="0e53f415fda5f162" providerId="LiveId" clId="{D4A8FC07-1ED4-4908-AD0D-C4459103B746}" dt="2022-01-14T20:35:13.839" v="16" actId="26606"/>
        <pc:sldMkLst>
          <pc:docMk/>
          <pc:sldMk cId="3679457135" sldId="279"/>
        </pc:sldMkLst>
        <pc:spChg chg="add del mod">
          <ac:chgData name="Sarah Gothard" userId="0e53f415fda5f162" providerId="LiveId" clId="{D4A8FC07-1ED4-4908-AD0D-C4459103B746}" dt="2022-01-14T20:35:13.839" v="16" actId="26606"/>
          <ac:spMkLst>
            <pc:docMk/>
            <pc:sldMk cId="3679457135" sldId="279"/>
            <ac:spMk id="3" creationId="{F0C144E1-DA8E-4FF5-9BAF-115F075FB6E2}"/>
          </ac:spMkLst>
        </pc:spChg>
        <pc:spChg chg="ord">
          <ac:chgData name="Sarah Gothard" userId="0e53f415fda5f162" providerId="LiveId" clId="{D4A8FC07-1ED4-4908-AD0D-C4459103B746}" dt="2022-01-14T20:35:13.839" v="16" actId="26606"/>
          <ac:spMkLst>
            <pc:docMk/>
            <pc:sldMk cId="3679457135" sldId="279"/>
            <ac:spMk id="4" creationId="{097DF180-744D-47DD-8700-E49609E305AB}"/>
          </ac:spMkLst>
        </pc:spChg>
        <pc:spChg chg="del">
          <ac:chgData name="Sarah Gothard" userId="0e53f415fda5f162" providerId="LiveId" clId="{D4A8FC07-1ED4-4908-AD0D-C4459103B746}" dt="2022-01-14T20:35:13.839" v="16" actId="26606"/>
          <ac:spMkLst>
            <pc:docMk/>
            <pc:sldMk cId="3679457135" sldId="279"/>
            <ac:spMk id="11" creationId="{32BC26D8-82FB-445E-AA49-62A77D7C1EE0}"/>
          </ac:spMkLst>
        </pc:spChg>
        <pc:spChg chg="del">
          <ac:chgData name="Sarah Gothard" userId="0e53f415fda5f162" providerId="LiveId" clId="{D4A8FC07-1ED4-4908-AD0D-C4459103B746}" dt="2022-01-14T20:35:13.839" v="16" actId="26606"/>
          <ac:spMkLst>
            <pc:docMk/>
            <pc:sldMk cId="3679457135" sldId="279"/>
            <ac:spMk id="13" creationId="{CB44330D-EA18-4254-AA95-EB49948539B8}"/>
          </ac:spMkLst>
        </pc:spChg>
        <pc:spChg chg="add">
          <ac:chgData name="Sarah Gothard" userId="0e53f415fda5f162" providerId="LiveId" clId="{D4A8FC07-1ED4-4908-AD0D-C4459103B746}" dt="2022-01-14T20:35:13.839" v="16" actId="26606"/>
          <ac:spMkLst>
            <pc:docMk/>
            <pc:sldMk cId="3679457135" sldId="279"/>
            <ac:spMk id="18" creationId="{32BC26D8-82FB-445E-AA49-62A77D7C1EE0}"/>
          </ac:spMkLst>
        </pc:spChg>
        <pc:spChg chg="add">
          <ac:chgData name="Sarah Gothard" userId="0e53f415fda5f162" providerId="LiveId" clId="{D4A8FC07-1ED4-4908-AD0D-C4459103B746}" dt="2022-01-14T20:35:13.839" v="16" actId="26606"/>
          <ac:spMkLst>
            <pc:docMk/>
            <pc:sldMk cId="3679457135" sldId="279"/>
            <ac:spMk id="20" creationId="{CB44330D-EA18-4254-AA95-EB49948539B8}"/>
          </ac:spMkLst>
        </pc:spChg>
        <pc:picChg chg="del">
          <ac:chgData name="Sarah Gothard" userId="0e53f415fda5f162" providerId="LiveId" clId="{D4A8FC07-1ED4-4908-AD0D-C4459103B746}" dt="2022-01-14T20:34:39.817" v="12" actId="478"/>
          <ac:picMkLst>
            <pc:docMk/>
            <pc:sldMk cId="3679457135" sldId="279"/>
            <ac:picMk id="6" creationId="{9D6E86FC-068F-4BD0-9EF6-387FBB44A7EA}"/>
          </ac:picMkLst>
        </pc:picChg>
        <pc:picChg chg="add del">
          <ac:chgData name="Sarah Gothard" userId="0e53f415fda5f162" providerId="LiveId" clId="{D4A8FC07-1ED4-4908-AD0D-C4459103B746}" dt="2022-01-14T20:34:49.841" v="14" actId="22"/>
          <ac:picMkLst>
            <pc:docMk/>
            <pc:sldMk cId="3679457135" sldId="279"/>
            <ac:picMk id="7" creationId="{9C2C8162-5375-4D5E-8D04-DDE957BDC224}"/>
          </ac:picMkLst>
        </pc:picChg>
        <pc:picChg chg="add mod">
          <ac:chgData name="Sarah Gothard" userId="0e53f415fda5f162" providerId="LiveId" clId="{D4A8FC07-1ED4-4908-AD0D-C4459103B746}" dt="2022-01-14T20:35:13.839" v="16" actId="26606"/>
          <ac:picMkLst>
            <pc:docMk/>
            <pc:sldMk cId="3679457135" sldId="279"/>
            <ac:picMk id="9" creationId="{57400745-1C76-49A5-B20B-384FADE5F513}"/>
          </ac:picMkLst>
        </pc:picChg>
      </pc:sldChg>
      <pc:sldChg chg="del">
        <pc:chgData name="Sarah Gothard" userId="0e53f415fda5f162" providerId="LiveId" clId="{D4A8FC07-1ED4-4908-AD0D-C4459103B746}" dt="2022-01-14T20:35:20.373" v="17" actId="47"/>
        <pc:sldMkLst>
          <pc:docMk/>
          <pc:sldMk cId="1637152706" sldId="280"/>
        </pc:sldMkLst>
      </pc:sldChg>
      <pc:sldChg chg="addSp delSp modSp mod">
        <pc:chgData name="Sarah Gothard" userId="0e53f415fda5f162" providerId="LiveId" clId="{D4A8FC07-1ED4-4908-AD0D-C4459103B746}" dt="2022-01-14T20:34:37.539" v="11" actId="26606"/>
        <pc:sldMkLst>
          <pc:docMk/>
          <pc:sldMk cId="2459663518" sldId="281"/>
        </pc:sldMkLst>
        <pc:spChg chg="add del mod">
          <ac:chgData name="Sarah Gothard" userId="0e53f415fda5f162" providerId="LiveId" clId="{D4A8FC07-1ED4-4908-AD0D-C4459103B746}" dt="2022-01-14T20:34:37.539" v="11" actId="26606"/>
          <ac:spMkLst>
            <pc:docMk/>
            <pc:sldMk cId="2459663518" sldId="281"/>
            <ac:spMk id="3" creationId="{350CE457-06DB-4077-8A2B-AF00139A5081}"/>
          </ac:spMkLst>
        </pc:spChg>
        <pc:spChg chg="ord">
          <ac:chgData name="Sarah Gothard" userId="0e53f415fda5f162" providerId="LiveId" clId="{D4A8FC07-1ED4-4908-AD0D-C4459103B746}" dt="2022-01-14T20:34:37.539" v="11" actId="26606"/>
          <ac:spMkLst>
            <pc:docMk/>
            <pc:sldMk cId="2459663518" sldId="281"/>
            <ac:spMk id="4" creationId="{372D2D42-47D4-41D7-A92D-0DE98D8E643F}"/>
          </ac:spMkLst>
        </pc:spChg>
        <pc:spChg chg="del">
          <ac:chgData name="Sarah Gothard" userId="0e53f415fda5f162" providerId="LiveId" clId="{D4A8FC07-1ED4-4908-AD0D-C4459103B746}" dt="2022-01-14T20:34:37.539" v="11" actId="26606"/>
          <ac:spMkLst>
            <pc:docMk/>
            <pc:sldMk cId="2459663518" sldId="281"/>
            <ac:spMk id="11" creationId="{32BC26D8-82FB-445E-AA49-62A77D7C1EE0}"/>
          </ac:spMkLst>
        </pc:spChg>
        <pc:spChg chg="del">
          <ac:chgData name="Sarah Gothard" userId="0e53f415fda5f162" providerId="LiveId" clId="{D4A8FC07-1ED4-4908-AD0D-C4459103B746}" dt="2022-01-14T20:34:37.539" v="11" actId="26606"/>
          <ac:spMkLst>
            <pc:docMk/>
            <pc:sldMk cId="2459663518" sldId="281"/>
            <ac:spMk id="13" creationId="{CB44330D-EA18-4254-AA95-EB49948539B8}"/>
          </ac:spMkLst>
        </pc:spChg>
        <pc:spChg chg="add">
          <ac:chgData name="Sarah Gothard" userId="0e53f415fda5f162" providerId="LiveId" clId="{D4A8FC07-1ED4-4908-AD0D-C4459103B746}" dt="2022-01-14T20:34:37.539" v="11" actId="26606"/>
          <ac:spMkLst>
            <pc:docMk/>
            <pc:sldMk cId="2459663518" sldId="281"/>
            <ac:spMk id="18" creationId="{32BC26D8-82FB-445E-AA49-62A77D7C1EE0}"/>
          </ac:spMkLst>
        </pc:spChg>
        <pc:spChg chg="add">
          <ac:chgData name="Sarah Gothard" userId="0e53f415fda5f162" providerId="LiveId" clId="{D4A8FC07-1ED4-4908-AD0D-C4459103B746}" dt="2022-01-14T20:34:37.539" v="11" actId="26606"/>
          <ac:spMkLst>
            <pc:docMk/>
            <pc:sldMk cId="2459663518" sldId="281"/>
            <ac:spMk id="20" creationId="{CB44330D-EA18-4254-AA95-EB49948539B8}"/>
          </ac:spMkLst>
        </pc:spChg>
        <pc:picChg chg="del">
          <ac:chgData name="Sarah Gothard" userId="0e53f415fda5f162" providerId="LiveId" clId="{D4A8FC07-1ED4-4908-AD0D-C4459103B746}" dt="2022-01-14T20:34:35.263" v="9" actId="478"/>
          <ac:picMkLst>
            <pc:docMk/>
            <pc:sldMk cId="2459663518" sldId="281"/>
            <ac:picMk id="6" creationId="{557BB1EB-C900-405D-B30C-ACC3B3B083F5}"/>
          </ac:picMkLst>
        </pc:picChg>
        <pc:picChg chg="add mod">
          <ac:chgData name="Sarah Gothard" userId="0e53f415fda5f162" providerId="LiveId" clId="{D4A8FC07-1ED4-4908-AD0D-C4459103B746}" dt="2022-01-14T20:34:37.539" v="11" actId="26606"/>
          <ac:picMkLst>
            <pc:docMk/>
            <pc:sldMk cId="2459663518" sldId="281"/>
            <ac:picMk id="7" creationId="{E931C3F2-9A25-4E15-BD7B-51ACDFD4F740}"/>
          </ac:picMkLst>
        </pc:picChg>
      </pc:sldChg>
      <pc:sldChg chg="del">
        <pc:chgData name="Sarah Gothard" userId="0e53f415fda5f162" providerId="LiveId" clId="{D4A8FC07-1ED4-4908-AD0D-C4459103B746}" dt="2022-01-14T20:35:20.373" v="17" actId="47"/>
        <pc:sldMkLst>
          <pc:docMk/>
          <pc:sldMk cId="2481000126" sldId="282"/>
        </pc:sldMkLst>
      </pc:sldChg>
      <pc:sldChg chg="addSp delSp modSp new mod setBg">
        <pc:chgData name="Sarah Gothard" userId="0e53f415fda5f162" providerId="LiveId" clId="{D4A8FC07-1ED4-4908-AD0D-C4459103B746}" dt="2022-01-14T20:36:29.535" v="23" actId="26606"/>
        <pc:sldMkLst>
          <pc:docMk/>
          <pc:sldMk cId="3592773178" sldId="282"/>
        </pc:sldMkLst>
        <pc:spChg chg="del">
          <ac:chgData name="Sarah Gothard" userId="0e53f415fda5f162" providerId="LiveId" clId="{D4A8FC07-1ED4-4908-AD0D-C4459103B746}" dt="2022-01-14T20:36:29.535" v="23" actId="26606"/>
          <ac:spMkLst>
            <pc:docMk/>
            <pc:sldMk cId="3592773178" sldId="282"/>
            <ac:spMk id="2" creationId="{20AE00D5-E67D-4CF9-8F1B-E780604D84E3}"/>
          </ac:spMkLst>
        </pc:spChg>
        <pc:spChg chg="del">
          <ac:chgData name="Sarah Gothard" userId="0e53f415fda5f162" providerId="LiveId" clId="{D4A8FC07-1ED4-4908-AD0D-C4459103B746}" dt="2022-01-14T20:36:29.535" v="23" actId="26606"/>
          <ac:spMkLst>
            <pc:docMk/>
            <pc:sldMk cId="3592773178" sldId="282"/>
            <ac:spMk id="3" creationId="{ECDC6F72-AAE8-4C84-9A51-03384A1845EF}"/>
          </ac:spMkLst>
        </pc:spChg>
        <pc:spChg chg="mod ord">
          <ac:chgData name="Sarah Gothard" userId="0e53f415fda5f162" providerId="LiveId" clId="{D4A8FC07-1ED4-4908-AD0D-C4459103B746}" dt="2022-01-14T20:36:29.535" v="23" actId="26606"/>
          <ac:spMkLst>
            <pc:docMk/>
            <pc:sldMk cId="3592773178" sldId="282"/>
            <ac:spMk id="4" creationId="{1EAB9A84-683D-4BA3-88C5-4434F50902C6}"/>
          </ac:spMkLst>
        </pc:spChg>
        <pc:spChg chg="add">
          <ac:chgData name="Sarah Gothard" userId="0e53f415fda5f162" providerId="LiveId" clId="{D4A8FC07-1ED4-4908-AD0D-C4459103B746}" dt="2022-01-14T20:36:29.535" v="23" actId="26606"/>
          <ac:spMkLst>
            <pc:docMk/>
            <pc:sldMk cId="3592773178" sldId="282"/>
            <ac:spMk id="11" creationId="{32BC26D8-82FB-445E-AA49-62A77D7C1EE0}"/>
          </ac:spMkLst>
        </pc:spChg>
        <pc:spChg chg="add">
          <ac:chgData name="Sarah Gothard" userId="0e53f415fda5f162" providerId="LiveId" clId="{D4A8FC07-1ED4-4908-AD0D-C4459103B746}" dt="2022-01-14T20:36:29.535" v="23" actId="26606"/>
          <ac:spMkLst>
            <pc:docMk/>
            <pc:sldMk cId="3592773178" sldId="282"/>
            <ac:spMk id="13" creationId="{CB44330D-EA18-4254-AA95-EB49948539B8}"/>
          </ac:spMkLst>
        </pc:spChg>
        <pc:picChg chg="add mod">
          <ac:chgData name="Sarah Gothard" userId="0e53f415fda5f162" providerId="LiveId" clId="{D4A8FC07-1ED4-4908-AD0D-C4459103B746}" dt="2022-01-14T20:36:29.535" v="23" actId="26606"/>
          <ac:picMkLst>
            <pc:docMk/>
            <pc:sldMk cId="3592773178" sldId="282"/>
            <ac:picMk id="6" creationId="{64D012EE-779F-4B11-8C55-9B2EFF1B4BE4}"/>
          </ac:picMkLst>
        </pc:picChg>
      </pc:sldChg>
      <pc:sldChg chg="addSp delSp modSp new mod setBg">
        <pc:chgData name="Sarah Gothard" userId="0e53f415fda5f162" providerId="LiveId" clId="{D4A8FC07-1ED4-4908-AD0D-C4459103B746}" dt="2022-01-14T20:35:47.521" v="21" actId="26606"/>
        <pc:sldMkLst>
          <pc:docMk/>
          <pc:sldMk cId="999603166" sldId="283"/>
        </pc:sldMkLst>
        <pc:spChg chg="del">
          <ac:chgData name="Sarah Gothard" userId="0e53f415fda5f162" providerId="LiveId" clId="{D4A8FC07-1ED4-4908-AD0D-C4459103B746}" dt="2022-01-14T20:35:47.521" v="21" actId="26606"/>
          <ac:spMkLst>
            <pc:docMk/>
            <pc:sldMk cId="999603166" sldId="283"/>
            <ac:spMk id="2" creationId="{D995107D-4C55-426B-879A-4AC0AAE55DB0}"/>
          </ac:spMkLst>
        </pc:spChg>
        <pc:spChg chg="del">
          <ac:chgData name="Sarah Gothard" userId="0e53f415fda5f162" providerId="LiveId" clId="{D4A8FC07-1ED4-4908-AD0D-C4459103B746}" dt="2022-01-14T20:35:47.521" v="21" actId="26606"/>
          <ac:spMkLst>
            <pc:docMk/>
            <pc:sldMk cId="999603166" sldId="283"/>
            <ac:spMk id="3" creationId="{D9B067FB-0536-451B-AB02-D0C2C8AF55F5}"/>
          </ac:spMkLst>
        </pc:spChg>
        <pc:spChg chg="mod ord">
          <ac:chgData name="Sarah Gothard" userId="0e53f415fda5f162" providerId="LiveId" clId="{D4A8FC07-1ED4-4908-AD0D-C4459103B746}" dt="2022-01-14T20:35:47.521" v="21" actId="26606"/>
          <ac:spMkLst>
            <pc:docMk/>
            <pc:sldMk cId="999603166" sldId="283"/>
            <ac:spMk id="4" creationId="{3DBCDD69-F56E-46AA-A1FA-E4FE6EBF8C0C}"/>
          </ac:spMkLst>
        </pc:spChg>
        <pc:spChg chg="add">
          <ac:chgData name="Sarah Gothard" userId="0e53f415fda5f162" providerId="LiveId" clId="{D4A8FC07-1ED4-4908-AD0D-C4459103B746}" dt="2022-01-14T20:35:47.521" v="21" actId="26606"/>
          <ac:spMkLst>
            <pc:docMk/>
            <pc:sldMk cId="999603166" sldId="283"/>
            <ac:spMk id="11" creationId="{32BC26D8-82FB-445E-AA49-62A77D7C1EE0}"/>
          </ac:spMkLst>
        </pc:spChg>
        <pc:spChg chg="add">
          <ac:chgData name="Sarah Gothard" userId="0e53f415fda5f162" providerId="LiveId" clId="{D4A8FC07-1ED4-4908-AD0D-C4459103B746}" dt="2022-01-14T20:35:47.521" v="21" actId="26606"/>
          <ac:spMkLst>
            <pc:docMk/>
            <pc:sldMk cId="999603166" sldId="283"/>
            <ac:spMk id="13" creationId="{CB44330D-EA18-4254-AA95-EB49948539B8}"/>
          </ac:spMkLst>
        </pc:spChg>
        <pc:picChg chg="add mod">
          <ac:chgData name="Sarah Gothard" userId="0e53f415fda5f162" providerId="LiveId" clId="{D4A8FC07-1ED4-4908-AD0D-C4459103B746}" dt="2022-01-14T20:35:47.521" v="21" actId="26606"/>
          <ac:picMkLst>
            <pc:docMk/>
            <pc:sldMk cId="999603166" sldId="283"/>
            <ac:picMk id="6" creationId="{B52196FE-4AB7-4F7D-89AF-6F076A23D32F}"/>
          </ac:picMkLst>
        </pc:picChg>
      </pc:sldChg>
      <pc:sldChg chg="del">
        <pc:chgData name="Sarah Gothard" userId="0e53f415fda5f162" providerId="LiveId" clId="{D4A8FC07-1ED4-4908-AD0D-C4459103B746}" dt="2022-01-14T20:35:20.373" v="17" actId="47"/>
        <pc:sldMkLst>
          <pc:docMk/>
          <pc:sldMk cId="1662002944" sldId="283"/>
        </pc:sldMkLst>
      </pc:sldChg>
      <pc:sldChg chg="del">
        <pc:chgData name="Sarah Gothard" userId="0e53f415fda5f162" providerId="LiveId" clId="{D4A8FC07-1ED4-4908-AD0D-C4459103B746}" dt="2022-01-14T20:35:20.373" v="17" actId="47"/>
        <pc:sldMkLst>
          <pc:docMk/>
          <pc:sldMk cId="2878780114" sldId="28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1/20/2022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C1E266-C226-402A-8833-3F8AD0CEE93A}" type="datetime1">
              <a:rPr lang="en-US" smtClean="0"/>
              <a:t>1/20/2022</a:t>
            </a:fld>
            <a:endParaRPr lang="en-US" dirty="0"/>
          </a:p>
        </p:txBody>
      </p:sp>
      <p:sp>
        <p:nvSpPr>
          <p:cNvPr id="5" name="Footer Placeholder 4"/>
          <p:cNvSpPr>
            <a:spLocks noGrp="1"/>
          </p:cNvSpPr>
          <p:nvPr>
            <p:ph type="ftr" sz="quarter" idx="11"/>
          </p:nvPr>
        </p:nvSpPr>
        <p:spPr/>
        <p:txBody>
          <a:bodyPr/>
          <a:lstStyle/>
          <a:p>
            <a:r>
              <a:rPr lang="en-US"/>
              <a:t>© 2011</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8437C6-992B-4E77-ACDD-0CC6B3E76552}" type="datetime1">
              <a:rPr lang="en-US" smtClean="0"/>
              <a:t>1/20/2022</a:t>
            </a:fld>
            <a:endParaRPr lang="en-US"/>
          </a:p>
        </p:txBody>
      </p:sp>
      <p:sp>
        <p:nvSpPr>
          <p:cNvPr id="5" name="Footer Placeholder 4"/>
          <p:cNvSpPr>
            <a:spLocks noGrp="1"/>
          </p:cNvSpPr>
          <p:nvPr>
            <p:ph type="ftr" sz="quarter" idx="11"/>
          </p:nvPr>
        </p:nvSpPr>
        <p:spPr/>
        <p:txBody>
          <a:bodyPr/>
          <a:lstStyle/>
          <a:p>
            <a:r>
              <a:rPr lang="en-US"/>
              <a:t>© 2011</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90E138-511E-4C84-9C04-40BD03C6EAD4}" type="datetime1">
              <a:rPr lang="en-US" smtClean="0"/>
              <a:t>1/20/2022</a:t>
            </a:fld>
            <a:endParaRPr lang="en-US"/>
          </a:p>
        </p:txBody>
      </p:sp>
      <p:sp>
        <p:nvSpPr>
          <p:cNvPr id="5" name="Footer Placeholder 4"/>
          <p:cNvSpPr>
            <a:spLocks noGrp="1"/>
          </p:cNvSpPr>
          <p:nvPr>
            <p:ph type="ftr" sz="quarter" idx="11"/>
          </p:nvPr>
        </p:nvSpPr>
        <p:spPr/>
        <p:txBody>
          <a:bodyPr/>
          <a:lstStyle/>
          <a:p>
            <a:r>
              <a:rPr lang="en-US"/>
              <a:t>© 2011</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FF8429-FDBE-44C2-8129-43D53C1CF4F2}" type="datetime1">
              <a:rPr lang="en-US" smtClean="0"/>
              <a:t>1/20/2022</a:t>
            </a:fld>
            <a:endParaRPr lang="en-US"/>
          </a:p>
        </p:txBody>
      </p:sp>
      <p:sp>
        <p:nvSpPr>
          <p:cNvPr id="5" name="Footer Placeholder 4"/>
          <p:cNvSpPr>
            <a:spLocks noGrp="1"/>
          </p:cNvSpPr>
          <p:nvPr>
            <p:ph type="ftr" sz="quarter" idx="11"/>
          </p:nvPr>
        </p:nvSpPr>
        <p:spPr/>
        <p:txBody>
          <a:bodyPr/>
          <a:lstStyle/>
          <a:p>
            <a:r>
              <a:rPr lang="en-US"/>
              <a:t>© 2011</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C8B1BD-BAA2-40D5-AFB3-0B955A11B8A2}" type="datetime1">
              <a:rPr lang="en-US" smtClean="0"/>
              <a:t>1/20/2022</a:t>
            </a:fld>
            <a:endParaRPr lang="en-US"/>
          </a:p>
        </p:txBody>
      </p:sp>
      <p:sp>
        <p:nvSpPr>
          <p:cNvPr id="5" name="Footer Placeholder 4"/>
          <p:cNvSpPr>
            <a:spLocks noGrp="1"/>
          </p:cNvSpPr>
          <p:nvPr>
            <p:ph type="ftr" sz="quarter" idx="11"/>
          </p:nvPr>
        </p:nvSpPr>
        <p:spPr/>
        <p:txBody>
          <a:bodyPr/>
          <a:lstStyle/>
          <a:p>
            <a:r>
              <a:rPr lang="en-US"/>
              <a:t>© 2011</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FDB252-1258-4164-AC1B-0FA59E810083}" type="datetime1">
              <a:rPr lang="en-US" smtClean="0"/>
              <a:t>1/20/2022</a:t>
            </a:fld>
            <a:endParaRPr lang="en-US"/>
          </a:p>
        </p:txBody>
      </p:sp>
      <p:sp>
        <p:nvSpPr>
          <p:cNvPr id="6" name="Footer Placeholder 5"/>
          <p:cNvSpPr>
            <a:spLocks noGrp="1"/>
          </p:cNvSpPr>
          <p:nvPr>
            <p:ph type="ftr" sz="quarter" idx="11"/>
          </p:nvPr>
        </p:nvSpPr>
        <p:spPr/>
        <p:txBody>
          <a:bodyPr/>
          <a:lstStyle/>
          <a:p>
            <a:r>
              <a:rPr lang="en-US"/>
              <a:t>© 2011</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E69654-3CBA-45DE-B9F4-FDCCB60F0BD7}" type="datetime1">
              <a:rPr lang="en-US" smtClean="0"/>
              <a:t>1/20/2022</a:t>
            </a:fld>
            <a:endParaRPr lang="en-US"/>
          </a:p>
        </p:txBody>
      </p:sp>
      <p:sp>
        <p:nvSpPr>
          <p:cNvPr id="8" name="Footer Placeholder 7"/>
          <p:cNvSpPr>
            <a:spLocks noGrp="1"/>
          </p:cNvSpPr>
          <p:nvPr>
            <p:ph type="ftr" sz="quarter" idx="11"/>
          </p:nvPr>
        </p:nvSpPr>
        <p:spPr/>
        <p:txBody>
          <a:bodyPr/>
          <a:lstStyle/>
          <a:p>
            <a:r>
              <a:rPr lang="en-US"/>
              <a:t>© 2011</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BBF941-ED0A-4615-A003-DFEBCD038F85}" type="datetime1">
              <a:rPr lang="en-US" smtClean="0"/>
              <a:t>1/20/2022</a:t>
            </a:fld>
            <a:endParaRPr lang="en-US"/>
          </a:p>
        </p:txBody>
      </p:sp>
      <p:sp>
        <p:nvSpPr>
          <p:cNvPr id="4" name="Footer Placeholder 3"/>
          <p:cNvSpPr>
            <a:spLocks noGrp="1"/>
          </p:cNvSpPr>
          <p:nvPr>
            <p:ph type="ftr" sz="quarter" idx="11"/>
          </p:nvPr>
        </p:nvSpPr>
        <p:spPr/>
        <p:txBody>
          <a:bodyPr/>
          <a:lstStyle/>
          <a:p>
            <a:r>
              <a:rPr lang="en-US"/>
              <a:t>© 2011</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E4CF88-13BD-4801-A04F-2174498214ED}" type="datetime1">
              <a:rPr lang="en-US" smtClean="0"/>
              <a:t>1/20/2022</a:t>
            </a:fld>
            <a:endParaRPr lang="en-US"/>
          </a:p>
        </p:txBody>
      </p:sp>
      <p:sp>
        <p:nvSpPr>
          <p:cNvPr id="3" name="Footer Placeholder 2"/>
          <p:cNvSpPr>
            <a:spLocks noGrp="1"/>
          </p:cNvSpPr>
          <p:nvPr>
            <p:ph type="ftr" sz="quarter" idx="11"/>
          </p:nvPr>
        </p:nvSpPr>
        <p:spPr/>
        <p:txBody>
          <a:bodyPr/>
          <a:lstStyle/>
          <a:p>
            <a:r>
              <a:rPr lang="en-US"/>
              <a:t>© 2011</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AFE5D11-8101-4D79-A321-6303DA83680D}" type="datetime1">
              <a:rPr lang="en-US" smtClean="0"/>
              <a:t>1/20/2022</a:t>
            </a:fld>
            <a:endParaRPr lang="en-US"/>
          </a:p>
        </p:txBody>
      </p:sp>
      <p:sp>
        <p:nvSpPr>
          <p:cNvPr id="6" name="Footer Placeholder 5"/>
          <p:cNvSpPr>
            <a:spLocks noGrp="1"/>
          </p:cNvSpPr>
          <p:nvPr>
            <p:ph type="ftr" sz="quarter" idx="11"/>
          </p:nvPr>
        </p:nvSpPr>
        <p:spPr/>
        <p:txBody>
          <a:bodyPr/>
          <a:lstStyle/>
          <a:p>
            <a:r>
              <a:rPr lang="en-US"/>
              <a:t>© 2011</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98A7E2-33CF-48CC-9524-3257E0677E3B}" type="datetime1">
              <a:rPr lang="en-US" smtClean="0"/>
              <a:t>1/20/2022</a:t>
            </a:fld>
            <a:endParaRPr lang="en-US"/>
          </a:p>
        </p:txBody>
      </p:sp>
      <p:sp>
        <p:nvSpPr>
          <p:cNvPr id="6" name="Footer Placeholder 5"/>
          <p:cNvSpPr>
            <a:spLocks noGrp="1"/>
          </p:cNvSpPr>
          <p:nvPr>
            <p:ph type="ftr" sz="quarter" idx="11"/>
          </p:nvPr>
        </p:nvSpPr>
        <p:spPr/>
        <p:txBody>
          <a:bodyPr/>
          <a:lstStyle/>
          <a:p>
            <a:r>
              <a:rPr lang="en-US"/>
              <a:t>© 2011</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365FDC-B90D-49DC-8840-4F12BD9D5DB9}" type="datetime1">
              <a:rPr lang="en-US" smtClean="0"/>
              <a:t>1/20/2022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2011</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 name="Rectangle 12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13827842-5CDF-4D32-94F5-EFAFE8CC2814}"/>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2011</a:t>
            </a: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 name="Rectangle 5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3644D98A-9781-4A4E-B567-CF2B5C1543A1}"/>
              </a:ext>
            </a:extLst>
          </p:cNvPr>
          <p:cNvPicPr>
            <a:picLocks noGrp="1" noChangeAspect="1"/>
          </p:cNvPicPr>
          <p:nvPr>
            <p:ph idx="1"/>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D3BC9CAE-CFFA-4411-8F11-56E8187C8D6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2011</a:t>
            </a:r>
          </a:p>
        </p:txBody>
      </p:sp>
    </p:spTree>
    <p:extLst>
      <p:ext uri="{BB962C8B-B14F-4D97-AF65-F5344CB8AC3E}">
        <p14:creationId xmlns:p14="http://schemas.microsoft.com/office/powerpoint/2010/main" val="193751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a:extLst>
              <a:ext uri="{FF2B5EF4-FFF2-40B4-BE49-F238E27FC236}">
                <a16:creationId xmlns:a16="http://schemas.microsoft.com/office/drawing/2014/main" id="{7CA718D3-7C00-453B-A887-C99D44C04D45}"/>
              </a:ext>
            </a:extLst>
          </p:cNvPr>
          <p:cNvPicPr>
            <a:picLocks noGrp="1" noChangeAspect="1"/>
          </p:cNvPicPr>
          <p:nvPr>
            <p:ph idx="1"/>
          </p:nvPr>
        </p:nvPicPr>
        <p:blipFill>
          <a:blip r:embed="rId2"/>
          <a:stretch>
            <a:fillRect/>
          </a:stretch>
        </p:blipFill>
        <p:spPr>
          <a:xfrm>
            <a:off x="1293356" y="643467"/>
            <a:ext cx="9605288" cy="5571066"/>
          </a:xfrm>
          <a:prstGeom prst="rect">
            <a:avLst/>
          </a:prstGeom>
        </p:spPr>
      </p:pic>
      <p:sp>
        <p:nvSpPr>
          <p:cNvPr id="4" name="Footer Placeholder 3">
            <a:extLst>
              <a:ext uri="{FF2B5EF4-FFF2-40B4-BE49-F238E27FC236}">
                <a16:creationId xmlns:a16="http://schemas.microsoft.com/office/drawing/2014/main" id="{097DF180-744D-47DD-8700-E49609E305A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2011</a:t>
            </a:r>
          </a:p>
        </p:txBody>
      </p:sp>
    </p:spTree>
    <p:extLst>
      <p:ext uri="{BB962C8B-B14F-4D97-AF65-F5344CB8AC3E}">
        <p14:creationId xmlns:p14="http://schemas.microsoft.com/office/powerpoint/2010/main" val="3674811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a:extLst>
              <a:ext uri="{FF2B5EF4-FFF2-40B4-BE49-F238E27FC236}">
                <a16:creationId xmlns:a16="http://schemas.microsoft.com/office/drawing/2014/main" id="{E931C3F2-9A25-4E15-BD7B-51ACDFD4F740}"/>
              </a:ext>
            </a:extLst>
          </p:cNvPr>
          <p:cNvPicPr>
            <a:picLocks noGrp="1" noChangeAspect="1"/>
          </p:cNvPicPr>
          <p:nvPr>
            <p:ph idx="1"/>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372D2D42-47D4-41D7-A92D-0DE98D8E643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2011</a:t>
            </a:r>
          </a:p>
        </p:txBody>
      </p:sp>
    </p:spTree>
    <p:extLst>
      <p:ext uri="{BB962C8B-B14F-4D97-AF65-F5344CB8AC3E}">
        <p14:creationId xmlns:p14="http://schemas.microsoft.com/office/powerpoint/2010/main" val="2459663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a:extLst>
              <a:ext uri="{FF2B5EF4-FFF2-40B4-BE49-F238E27FC236}">
                <a16:creationId xmlns:a16="http://schemas.microsoft.com/office/drawing/2014/main" id="{57400745-1C76-49A5-B20B-384FADE5F513}"/>
              </a:ext>
            </a:extLst>
          </p:cNvPr>
          <p:cNvPicPr>
            <a:picLocks noGrp="1" noChangeAspect="1"/>
          </p:cNvPicPr>
          <p:nvPr>
            <p:ph idx="1"/>
          </p:nvPr>
        </p:nvPicPr>
        <p:blipFill>
          <a:blip r:embed="rId2"/>
          <a:stretch>
            <a:fillRect/>
          </a:stretch>
        </p:blipFill>
        <p:spPr>
          <a:xfrm>
            <a:off x="1187572" y="643467"/>
            <a:ext cx="9816855" cy="5571066"/>
          </a:xfrm>
          <a:prstGeom prst="rect">
            <a:avLst/>
          </a:prstGeom>
        </p:spPr>
      </p:pic>
      <p:sp>
        <p:nvSpPr>
          <p:cNvPr id="4" name="Footer Placeholder 3">
            <a:extLst>
              <a:ext uri="{FF2B5EF4-FFF2-40B4-BE49-F238E27FC236}">
                <a16:creationId xmlns:a16="http://schemas.microsoft.com/office/drawing/2014/main" id="{097DF180-744D-47DD-8700-E49609E305A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2011</a:t>
            </a:r>
          </a:p>
        </p:txBody>
      </p:sp>
    </p:spTree>
    <p:extLst>
      <p:ext uri="{BB962C8B-B14F-4D97-AF65-F5344CB8AC3E}">
        <p14:creationId xmlns:p14="http://schemas.microsoft.com/office/powerpoint/2010/main" val="367945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52196FE-4AB7-4F7D-89AF-6F076A23D32F}"/>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3DBCDD69-F56E-46AA-A1FA-E4FE6EBF8C0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2011</a:t>
            </a:r>
          </a:p>
        </p:txBody>
      </p:sp>
    </p:spTree>
    <p:extLst>
      <p:ext uri="{BB962C8B-B14F-4D97-AF65-F5344CB8AC3E}">
        <p14:creationId xmlns:p14="http://schemas.microsoft.com/office/powerpoint/2010/main" val="999603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64D012EE-779F-4B11-8C55-9B2EFF1B4BE4}"/>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1EAB9A84-683D-4BA3-88C5-4434F50902C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2011</a:t>
            </a:r>
          </a:p>
        </p:txBody>
      </p:sp>
    </p:spTree>
    <p:extLst>
      <p:ext uri="{BB962C8B-B14F-4D97-AF65-F5344CB8AC3E}">
        <p14:creationId xmlns:p14="http://schemas.microsoft.com/office/powerpoint/2010/main" val="35927731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57</Words>
  <Application>Microsoft Office PowerPoint</Application>
  <PresentationFormat>Widescreen</PresentationFormat>
  <Paragraphs>9</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17</cp:revision>
  <dcterms:created xsi:type="dcterms:W3CDTF">2019-09-28T20:24:12Z</dcterms:created>
  <dcterms:modified xsi:type="dcterms:W3CDTF">2022-01-20T14:15:57Z</dcterms:modified>
</cp:coreProperties>
</file>