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4" d="100"/>
          <a:sy n="64" d="100"/>
        </p:scale>
        <p:origin x="64" y="1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AB251D-8A4A-71F2-8E48-62FA856BD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56706"/>
            <a:ext cx="10905066" cy="234458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5AEE01-DA41-775E-6E72-6A93DB1A8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726E608-F7B2-81D1-498F-76B85F342C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786F37-EB50-3122-681D-DD1C5757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74264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DA42CD6-246C-16A2-FAAD-52441514F9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804B3A-BD37-099F-F518-09BCF1B36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88740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D4F204A-56A6-E2D5-DE80-8DE1D4D49D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39046"/>
            <a:ext cx="10905066" cy="517990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3D92EF-23F6-1C07-63B8-51FA708D6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77688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53</Words>
  <Application>Microsoft Office PowerPoint</Application>
  <PresentationFormat>Widescreen</PresentationFormat>
  <Paragraphs>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9</cp:revision>
  <dcterms:created xsi:type="dcterms:W3CDTF">2019-12-31T20:25:24Z</dcterms:created>
  <dcterms:modified xsi:type="dcterms:W3CDTF">2024-01-15T15:03:52Z</dcterms:modified>
</cp:coreProperties>
</file>